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0" r:id="rId16"/>
    <p:sldId id="266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C50AF-EDF5-4280-AAB0-224FABBF3A5A}" type="datetimeFigureOut">
              <a:rPr lang="en-IN" smtClean="0"/>
              <a:t>20-07-2023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4D45C-B492-4755-BF42-2F24856724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895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D45C-B492-4755-BF42-2F2485672421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543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D45C-B492-4755-BF42-2F2485672421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948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200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791" y="0"/>
                </a:lnTo>
                <a:lnTo>
                  <a:pt x="0" y="5286502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2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0876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69" y="1618487"/>
                </a:lnTo>
                <a:lnTo>
                  <a:pt x="1228344" y="161848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57200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720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0C5A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699"/>
                </a:lnTo>
                <a:lnTo>
                  <a:pt x="1495552" y="1571243"/>
                </a:lnTo>
                <a:lnTo>
                  <a:pt x="2130552" y="1571243"/>
                </a:lnTo>
                <a:lnTo>
                  <a:pt x="247662" y="42799"/>
                </a:lnTo>
                <a:lnTo>
                  <a:pt x="0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0876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217" y="1618487"/>
                </a:lnTo>
                <a:lnTo>
                  <a:pt x="1694688" y="1618487"/>
                </a:lnTo>
                <a:lnTo>
                  <a:pt x="291973" y="95250"/>
                </a:lnTo>
                <a:lnTo>
                  <a:pt x="244360" y="42799"/>
                </a:lnTo>
                <a:lnTo>
                  <a:pt x="249123" y="42799"/>
                </a:lnTo>
                <a:lnTo>
                  <a:pt x="249123" y="38100"/>
                </a:lnTo>
                <a:lnTo>
                  <a:pt x="24436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3351" y="310895"/>
            <a:ext cx="4212336" cy="585215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673351" y="310895"/>
            <a:ext cx="4212590" cy="585470"/>
          </a:xfrm>
          <a:custGeom>
            <a:avLst/>
            <a:gdLst/>
            <a:ahLst/>
            <a:cxnLst/>
            <a:rect l="l" t="t" r="r" b="b"/>
            <a:pathLst>
              <a:path w="4212590" h="585469">
                <a:moveTo>
                  <a:pt x="0" y="292607"/>
                </a:moveTo>
                <a:lnTo>
                  <a:pt x="21844" y="250322"/>
                </a:lnTo>
                <a:lnTo>
                  <a:pt x="65732" y="219812"/>
                </a:lnTo>
                <a:lnTo>
                  <a:pt x="107374" y="200143"/>
                </a:lnTo>
                <a:lnTo>
                  <a:pt x="158480" y="181075"/>
                </a:lnTo>
                <a:lnTo>
                  <a:pt x="218667" y="162659"/>
                </a:lnTo>
                <a:lnTo>
                  <a:pt x="287556" y="144949"/>
                </a:lnTo>
                <a:lnTo>
                  <a:pt x="325144" y="136375"/>
                </a:lnTo>
                <a:lnTo>
                  <a:pt x="364765" y="127997"/>
                </a:lnTo>
                <a:lnTo>
                  <a:pt x="406371" y="119822"/>
                </a:lnTo>
                <a:lnTo>
                  <a:pt x="449914" y="111857"/>
                </a:lnTo>
                <a:lnTo>
                  <a:pt x="495348" y="104108"/>
                </a:lnTo>
                <a:lnTo>
                  <a:pt x="542623" y="96582"/>
                </a:lnTo>
                <a:lnTo>
                  <a:pt x="591693" y="89285"/>
                </a:lnTo>
                <a:lnTo>
                  <a:pt x="642510" y="82224"/>
                </a:lnTo>
                <a:lnTo>
                  <a:pt x="695027" y="75406"/>
                </a:lnTo>
                <a:lnTo>
                  <a:pt x="749195" y="68837"/>
                </a:lnTo>
                <a:lnTo>
                  <a:pt x="804968" y="62523"/>
                </a:lnTo>
                <a:lnTo>
                  <a:pt x="862297" y="56473"/>
                </a:lnTo>
                <a:lnTo>
                  <a:pt x="921135" y="50691"/>
                </a:lnTo>
                <a:lnTo>
                  <a:pt x="981435" y="45186"/>
                </a:lnTo>
                <a:lnTo>
                  <a:pt x="1043149" y="39962"/>
                </a:lnTo>
                <a:lnTo>
                  <a:pt x="1106229" y="35028"/>
                </a:lnTo>
                <a:lnTo>
                  <a:pt x="1170628" y="30389"/>
                </a:lnTo>
                <a:lnTo>
                  <a:pt x="1236299" y="26052"/>
                </a:lnTo>
                <a:lnTo>
                  <a:pt x="1303192" y="22025"/>
                </a:lnTo>
                <a:lnTo>
                  <a:pt x="1371262" y="18313"/>
                </a:lnTo>
                <a:lnTo>
                  <a:pt x="1440460" y="14923"/>
                </a:lnTo>
                <a:lnTo>
                  <a:pt x="1510739" y="11861"/>
                </a:lnTo>
                <a:lnTo>
                  <a:pt x="1582051" y="9135"/>
                </a:lnTo>
                <a:lnTo>
                  <a:pt x="1654348" y="6751"/>
                </a:lnTo>
                <a:lnTo>
                  <a:pt x="1727584" y="4716"/>
                </a:lnTo>
                <a:lnTo>
                  <a:pt x="1801710" y="3036"/>
                </a:lnTo>
                <a:lnTo>
                  <a:pt x="1876679" y="1717"/>
                </a:lnTo>
                <a:lnTo>
                  <a:pt x="1952444" y="767"/>
                </a:lnTo>
                <a:lnTo>
                  <a:pt x="2028955" y="193"/>
                </a:lnTo>
                <a:lnTo>
                  <a:pt x="2106168" y="0"/>
                </a:lnTo>
                <a:lnTo>
                  <a:pt x="2183380" y="193"/>
                </a:lnTo>
                <a:lnTo>
                  <a:pt x="2259891" y="767"/>
                </a:lnTo>
                <a:lnTo>
                  <a:pt x="2335656" y="1717"/>
                </a:lnTo>
                <a:lnTo>
                  <a:pt x="2410625" y="3036"/>
                </a:lnTo>
                <a:lnTo>
                  <a:pt x="2484751" y="4716"/>
                </a:lnTo>
                <a:lnTo>
                  <a:pt x="2557987" y="6751"/>
                </a:lnTo>
                <a:lnTo>
                  <a:pt x="2630284" y="9135"/>
                </a:lnTo>
                <a:lnTo>
                  <a:pt x="2701596" y="11861"/>
                </a:lnTo>
                <a:lnTo>
                  <a:pt x="2771875" y="14923"/>
                </a:lnTo>
                <a:lnTo>
                  <a:pt x="2841073" y="18313"/>
                </a:lnTo>
                <a:lnTo>
                  <a:pt x="2909143" y="22025"/>
                </a:lnTo>
                <a:lnTo>
                  <a:pt x="2976036" y="26052"/>
                </a:lnTo>
                <a:lnTo>
                  <a:pt x="3041707" y="30389"/>
                </a:lnTo>
                <a:lnTo>
                  <a:pt x="3106106" y="35028"/>
                </a:lnTo>
                <a:lnTo>
                  <a:pt x="3169186" y="39962"/>
                </a:lnTo>
                <a:lnTo>
                  <a:pt x="3230900" y="45186"/>
                </a:lnTo>
                <a:lnTo>
                  <a:pt x="3291200" y="50691"/>
                </a:lnTo>
                <a:lnTo>
                  <a:pt x="3350038" y="56473"/>
                </a:lnTo>
                <a:lnTo>
                  <a:pt x="3407367" y="62523"/>
                </a:lnTo>
                <a:lnTo>
                  <a:pt x="3463140" y="68837"/>
                </a:lnTo>
                <a:lnTo>
                  <a:pt x="3517308" y="75406"/>
                </a:lnTo>
                <a:lnTo>
                  <a:pt x="3569825" y="82224"/>
                </a:lnTo>
                <a:lnTo>
                  <a:pt x="3620642" y="89285"/>
                </a:lnTo>
                <a:lnTo>
                  <a:pt x="3669712" y="96582"/>
                </a:lnTo>
                <a:lnTo>
                  <a:pt x="3716987" y="104108"/>
                </a:lnTo>
                <a:lnTo>
                  <a:pt x="3762421" y="111857"/>
                </a:lnTo>
                <a:lnTo>
                  <a:pt x="3805964" y="119822"/>
                </a:lnTo>
                <a:lnTo>
                  <a:pt x="3847570" y="127997"/>
                </a:lnTo>
                <a:lnTo>
                  <a:pt x="3887191" y="136375"/>
                </a:lnTo>
                <a:lnTo>
                  <a:pt x="3924779" y="144949"/>
                </a:lnTo>
                <a:lnTo>
                  <a:pt x="3993668" y="162659"/>
                </a:lnTo>
                <a:lnTo>
                  <a:pt x="4053855" y="181075"/>
                </a:lnTo>
                <a:lnTo>
                  <a:pt x="4104961" y="200143"/>
                </a:lnTo>
                <a:lnTo>
                  <a:pt x="4146603" y="219812"/>
                </a:lnTo>
                <a:lnTo>
                  <a:pt x="4190491" y="250322"/>
                </a:lnTo>
                <a:lnTo>
                  <a:pt x="4212336" y="292607"/>
                </a:lnTo>
                <a:lnTo>
                  <a:pt x="4210946" y="303331"/>
                </a:lnTo>
                <a:lnTo>
                  <a:pt x="4178402" y="345189"/>
                </a:lnTo>
                <a:lnTo>
                  <a:pt x="4126988" y="375309"/>
                </a:lnTo>
                <a:lnTo>
                  <a:pt x="4080567" y="394684"/>
                </a:lnTo>
                <a:lnTo>
                  <a:pt x="4024873" y="413433"/>
                </a:lnTo>
                <a:lnTo>
                  <a:pt x="3960288" y="431503"/>
                </a:lnTo>
                <a:lnTo>
                  <a:pt x="3887191" y="448840"/>
                </a:lnTo>
                <a:lnTo>
                  <a:pt x="3847570" y="457218"/>
                </a:lnTo>
                <a:lnTo>
                  <a:pt x="3805964" y="465393"/>
                </a:lnTo>
                <a:lnTo>
                  <a:pt x="3762421" y="473358"/>
                </a:lnTo>
                <a:lnTo>
                  <a:pt x="3716987" y="481107"/>
                </a:lnTo>
                <a:lnTo>
                  <a:pt x="3669712" y="488633"/>
                </a:lnTo>
                <a:lnTo>
                  <a:pt x="3620642" y="495930"/>
                </a:lnTo>
                <a:lnTo>
                  <a:pt x="3569825" y="502991"/>
                </a:lnTo>
                <a:lnTo>
                  <a:pt x="3517308" y="509809"/>
                </a:lnTo>
                <a:lnTo>
                  <a:pt x="3463140" y="516378"/>
                </a:lnTo>
                <a:lnTo>
                  <a:pt x="3407367" y="522692"/>
                </a:lnTo>
                <a:lnTo>
                  <a:pt x="3350038" y="528742"/>
                </a:lnTo>
                <a:lnTo>
                  <a:pt x="3291200" y="534524"/>
                </a:lnTo>
                <a:lnTo>
                  <a:pt x="3230900" y="540029"/>
                </a:lnTo>
                <a:lnTo>
                  <a:pt x="3169186" y="545253"/>
                </a:lnTo>
                <a:lnTo>
                  <a:pt x="3106106" y="550187"/>
                </a:lnTo>
                <a:lnTo>
                  <a:pt x="3041707" y="554826"/>
                </a:lnTo>
                <a:lnTo>
                  <a:pt x="2976036" y="559163"/>
                </a:lnTo>
                <a:lnTo>
                  <a:pt x="2909143" y="563190"/>
                </a:lnTo>
                <a:lnTo>
                  <a:pt x="2841073" y="566902"/>
                </a:lnTo>
                <a:lnTo>
                  <a:pt x="2771875" y="570292"/>
                </a:lnTo>
                <a:lnTo>
                  <a:pt x="2701596" y="573354"/>
                </a:lnTo>
                <a:lnTo>
                  <a:pt x="2630284" y="576080"/>
                </a:lnTo>
                <a:lnTo>
                  <a:pt x="2557987" y="578464"/>
                </a:lnTo>
                <a:lnTo>
                  <a:pt x="2484751" y="580499"/>
                </a:lnTo>
                <a:lnTo>
                  <a:pt x="2410625" y="582179"/>
                </a:lnTo>
                <a:lnTo>
                  <a:pt x="2335656" y="583498"/>
                </a:lnTo>
                <a:lnTo>
                  <a:pt x="2259891" y="584448"/>
                </a:lnTo>
                <a:lnTo>
                  <a:pt x="2183380" y="585022"/>
                </a:lnTo>
                <a:lnTo>
                  <a:pt x="2106168" y="585215"/>
                </a:lnTo>
                <a:lnTo>
                  <a:pt x="2028955" y="585022"/>
                </a:lnTo>
                <a:lnTo>
                  <a:pt x="1952444" y="584448"/>
                </a:lnTo>
                <a:lnTo>
                  <a:pt x="1876679" y="583498"/>
                </a:lnTo>
                <a:lnTo>
                  <a:pt x="1801710" y="582179"/>
                </a:lnTo>
                <a:lnTo>
                  <a:pt x="1727584" y="580499"/>
                </a:lnTo>
                <a:lnTo>
                  <a:pt x="1654348" y="578464"/>
                </a:lnTo>
                <a:lnTo>
                  <a:pt x="1582051" y="576080"/>
                </a:lnTo>
                <a:lnTo>
                  <a:pt x="1510739" y="573354"/>
                </a:lnTo>
                <a:lnTo>
                  <a:pt x="1440460" y="570292"/>
                </a:lnTo>
                <a:lnTo>
                  <a:pt x="1371262" y="566902"/>
                </a:lnTo>
                <a:lnTo>
                  <a:pt x="1303192" y="563190"/>
                </a:lnTo>
                <a:lnTo>
                  <a:pt x="1236299" y="559163"/>
                </a:lnTo>
                <a:lnTo>
                  <a:pt x="1170628" y="554826"/>
                </a:lnTo>
                <a:lnTo>
                  <a:pt x="1106229" y="550187"/>
                </a:lnTo>
                <a:lnTo>
                  <a:pt x="1043149" y="545253"/>
                </a:lnTo>
                <a:lnTo>
                  <a:pt x="981435" y="540029"/>
                </a:lnTo>
                <a:lnTo>
                  <a:pt x="921135" y="534524"/>
                </a:lnTo>
                <a:lnTo>
                  <a:pt x="862297" y="528742"/>
                </a:lnTo>
                <a:lnTo>
                  <a:pt x="804968" y="522692"/>
                </a:lnTo>
                <a:lnTo>
                  <a:pt x="749195" y="516378"/>
                </a:lnTo>
                <a:lnTo>
                  <a:pt x="695027" y="509809"/>
                </a:lnTo>
                <a:lnTo>
                  <a:pt x="642510" y="502991"/>
                </a:lnTo>
                <a:lnTo>
                  <a:pt x="591693" y="495930"/>
                </a:lnTo>
                <a:lnTo>
                  <a:pt x="542623" y="488633"/>
                </a:lnTo>
                <a:lnTo>
                  <a:pt x="495348" y="481107"/>
                </a:lnTo>
                <a:lnTo>
                  <a:pt x="449914" y="473358"/>
                </a:lnTo>
                <a:lnTo>
                  <a:pt x="406371" y="465393"/>
                </a:lnTo>
                <a:lnTo>
                  <a:pt x="364765" y="457218"/>
                </a:lnTo>
                <a:lnTo>
                  <a:pt x="325144" y="448840"/>
                </a:lnTo>
                <a:lnTo>
                  <a:pt x="287556" y="440266"/>
                </a:lnTo>
                <a:lnTo>
                  <a:pt x="218667" y="422556"/>
                </a:lnTo>
                <a:lnTo>
                  <a:pt x="158480" y="404140"/>
                </a:lnTo>
                <a:lnTo>
                  <a:pt x="107374" y="385072"/>
                </a:lnTo>
                <a:lnTo>
                  <a:pt x="65732" y="365403"/>
                </a:lnTo>
                <a:lnTo>
                  <a:pt x="21844" y="334893"/>
                </a:lnTo>
                <a:lnTo>
                  <a:pt x="0" y="292607"/>
                </a:lnTo>
                <a:close/>
              </a:path>
            </a:pathLst>
          </a:custGeom>
          <a:ln w="9144">
            <a:solidFill>
              <a:srgbClr val="C0DE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63748" y="388746"/>
            <a:ext cx="7064502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chemeClr val="hlink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chemeClr val="hlink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84504" y="0"/>
            <a:ext cx="1062990" cy="2778760"/>
          </a:xfrm>
          <a:custGeom>
            <a:avLst/>
            <a:gdLst/>
            <a:ahLst/>
            <a:cxnLst/>
            <a:rect l="l" t="t" r="r" b="b"/>
            <a:pathLst>
              <a:path w="1062989" h="2778760">
                <a:moveTo>
                  <a:pt x="1062591" y="0"/>
                </a:moveTo>
                <a:lnTo>
                  <a:pt x="681592" y="0"/>
                </a:lnTo>
                <a:lnTo>
                  <a:pt x="0" y="2687828"/>
                </a:lnTo>
                <a:lnTo>
                  <a:pt x="357251" y="2778252"/>
                </a:lnTo>
                <a:lnTo>
                  <a:pt x="1062591" y="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5591" y="0"/>
            <a:ext cx="1035685" cy="2668905"/>
          </a:xfrm>
          <a:custGeom>
            <a:avLst/>
            <a:gdLst/>
            <a:ahLst/>
            <a:cxnLst/>
            <a:rect l="l" t="t" r="r" b="b"/>
            <a:pathLst>
              <a:path w="1035685" h="2668905">
                <a:moveTo>
                  <a:pt x="1035159" y="0"/>
                </a:moveTo>
                <a:lnTo>
                  <a:pt x="652106" y="0"/>
                </a:lnTo>
                <a:lnTo>
                  <a:pt x="0" y="2578100"/>
                </a:lnTo>
                <a:lnTo>
                  <a:pt x="348094" y="2663825"/>
                </a:lnTo>
                <a:lnTo>
                  <a:pt x="357632" y="2668524"/>
                </a:lnTo>
                <a:lnTo>
                  <a:pt x="1035159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5591" y="2583179"/>
            <a:ext cx="2694940" cy="4274820"/>
          </a:xfrm>
          <a:custGeom>
            <a:avLst/>
            <a:gdLst/>
            <a:ahLst/>
            <a:cxnLst/>
            <a:rect l="l" t="t" r="r" b="b"/>
            <a:pathLst>
              <a:path w="2694940" h="4274820">
                <a:moveTo>
                  <a:pt x="0" y="0"/>
                </a:moveTo>
                <a:lnTo>
                  <a:pt x="2575306" y="4274820"/>
                </a:lnTo>
                <a:lnTo>
                  <a:pt x="2694432" y="427482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89075" y="2692907"/>
            <a:ext cx="3331845" cy="4165600"/>
          </a:xfrm>
          <a:custGeom>
            <a:avLst/>
            <a:gdLst/>
            <a:ahLst/>
            <a:cxnLst/>
            <a:rect l="l" t="t" r="r" b="b"/>
            <a:pathLst>
              <a:path w="3331845" h="4165600">
                <a:moveTo>
                  <a:pt x="0" y="0"/>
                </a:moveTo>
                <a:lnTo>
                  <a:pt x="3207639" y="4165091"/>
                </a:lnTo>
                <a:lnTo>
                  <a:pt x="3331464" y="4165091"/>
                </a:lnTo>
                <a:lnTo>
                  <a:pt x="0" y="0"/>
                </a:lnTo>
                <a:close/>
              </a:path>
            </a:pathLst>
          </a:custGeom>
          <a:solidFill>
            <a:srgbClr val="0C5A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84504" y="2688335"/>
            <a:ext cx="4577080" cy="4170045"/>
          </a:xfrm>
          <a:custGeom>
            <a:avLst/>
            <a:gdLst/>
            <a:ahLst/>
            <a:cxnLst/>
            <a:rect l="l" t="t" r="r" b="b"/>
            <a:pathLst>
              <a:path w="4577080" h="4170045">
                <a:moveTo>
                  <a:pt x="0" y="0"/>
                </a:moveTo>
                <a:lnTo>
                  <a:pt x="4762" y="4699"/>
                </a:lnTo>
                <a:lnTo>
                  <a:pt x="3336798" y="4169664"/>
                </a:lnTo>
                <a:lnTo>
                  <a:pt x="4576572" y="4169664"/>
                </a:lnTo>
                <a:lnTo>
                  <a:pt x="357124" y="90424"/>
                </a:lnTo>
                <a:lnTo>
                  <a:pt x="0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45591" y="2578607"/>
            <a:ext cx="3584575" cy="4279900"/>
          </a:xfrm>
          <a:custGeom>
            <a:avLst/>
            <a:gdLst/>
            <a:ahLst/>
            <a:cxnLst/>
            <a:rect l="l" t="t" r="r" b="b"/>
            <a:pathLst>
              <a:path w="3584575" h="4279900">
                <a:moveTo>
                  <a:pt x="0" y="0"/>
                </a:moveTo>
                <a:lnTo>
                  <a:pt x="0" y="4699"/>
                </a:lnTo>
                <a:lnTo>
                  <a:pt x="2693924" y="4279391"/>
                </a:lnTo>
                <a:lnTo>
                  <a:pt x="3584448" y="4279391"/>
                </a:lnTo>
                <a:lnTo>
                  <a:pt x="419087" y="176149"/>
                </a:lnTo>
                <a:lnTo>
                  <a:pt x="361937" y="95250"/>
                </a:lnTo>
                <a:lnTo>
                  <a:pt x="357174" y="90424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chemeClr val="hlink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200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791" y="0"/>
                </a:lnTo>
                <a:lnTo>
                  <a:pt x="0" y="5286502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2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0876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69" y="1618487"/>
                </a:lnTo>
                <a:lnTo>
                  <a:pt x="1228344" y="161848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57200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720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0C5A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699"/>
                </a:lnTo>
                <a:lnTo>
                  <a:pt x="1495552" y="1571243"/>
                </a:lnTo>
                <a:lnTo>
                  <a:pt x="2130552" y="1571243"/>
                </a:lnTo>
                <a:lnTo>
                  <a:pt x="247662" y="42799"/>
                </a:lnTo>
                <a:lnTo>
                  <a:pt x="0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0876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217" y="1618487"/>
                </a:lnTo>
                <a:lnTo>
                  <a:pt x="1694688" y="1618487"/>
                </a:lnTo>
                <a:lnTo>
                  <a:pt x="291973" y="95250"/>
                </a:lnTo>
                <a:lnTo>
                  <a:pt x="244360" y="42799"/>
                </a:lnTo>
                <a:lnTo>
                  <a:pt x="249123" y="42799"/>
                </a:lnTo>
                <a:lnTo>
                  <a:pt x="249123" y="38100"/>
                </a:lnTo>
                <a:lnTo>
                  <a:pt x="24436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34513" y="1652091"/>
            <a:ext cx="6522973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1" i="0">
                <a:solidFill>
                  <a:schemeClr val="hlink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779" y="1066647"/>
            <a:ext cx="8854440" cy="4742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Relationship Id="rId9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45591" y="0"/>
            <a:ext cx="10011410" cy="6858000"/>
            <a:chOff x="545591" y="0"/>
            <a:chExt cx="10011410" cy="6858000"/>
          </a:xfrm>
        </p:grpSpPr>
        <p:sp>
          <p:nvSpPr>
            <p:cNvPr id="4" name="object 4"/>
            <p:cNvSpPr/>
            <p:nvPr/>
          </p:nvSpPr>
          <p:spPr>
            <a:xfrm>
              <a:off x="984504" y="0"/>
              <a:ext cx="1062990" cy="2778760"/>
            </a:xfrm>
            <a:custGeom>
              <a:avLst/>
              <a:gdLst/>
              <a:ahLst/>
              <a:cxnLst/>
              <a:rect l="l" t="t" r="r" b="b"/>
              <a:pathLst>
                <a:path w="1062989" h="2778760">
                  <a:moveTo>
                    <a:pt x="1062591" y="0"/>
                  </a:moveTo>
                  <a:lnTo>
                    <a:pt x="681592" y="0"/>
                  </a:lnTo>
                  <a:lnTo>
                    <a:pt x="0" y="2687828"/>
                  </a:lnTo>
                  <a:lnTo>
                    <a:pt x="357251" y="2778252"/>
                  </a:lnTo>
                  <a:lnTo>
                    <a:pt x="1062591" y="0"/>
                  </a:lnTo>
                  <a:close/>
                </a:path>
              </a:pathLst>
            </a:custGeom>
            <a:solidFill>
              <a:srgbClr val="2FA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5591" y="0"/>
              <a:ext cx="1035685" cy="2668905"/>
            </a:xfrm>
            <a:custGeom>
              <a:avLst/>
              <a:gdLst/>
              <a:ahLst/>
              <a:cxnLst/>
              <a:rect l="l" t="t" r="r" b="b"/>
              <a:pathLst>
                <a:path w="1035685" h="2668905">
                  <a:moveTo>
                    <a:pt x="1035159" y="0"/>
                  </a:moveTo>
                  <a:lnTo>
                    <a:pt x="652106" y="0"/>
                  </a:lnTo>
                  <a:lnTo>
                    <a:pt x="0" y="2578100"/>
                  </a:lnTo>
                  <a:lnTo>
                    <a:pt x="348094" y="2663825"/>
                  </a:lnTo>
                  <a:lnTo>
                    <a:pt x="357632" y="2668524"/>
                  </a:lnTo>
                  <a:lnTo>
                    <a:pt x="1035159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5591" y="2583179"/>
              <a:ext cx="2694940" cy="4274820"/>
            </a:xfrm>
            <a:custGeom>
              <a:avLst/>
              <a:gdLst/>
              <a:ahLst/>
              <a:cxnLst/>
              <a:rect l="l" t="t" r="r" b="b"/>
              <a:pathLst>
                <a:path w="2694940" h="4274820">
                  <a:moveTo>
                    <a:pt x="0" y="0"/>
                  </a:moveTo>
                  <a:lnTo>
                    <a:pt x="2575306" y="4274820"/>
                  </a:lnTo>
                  <a:lnTo>
                    <a:pt x="2694432" y="42748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9075" y="2692907"/>
              <a:ext cx="3331845" cy="4165600"/>
            </a:xfrm>
            <a:custGeom>
              <a:avLst/>
              <a:gdLst/>
              <a:ahLst/>
              <a:cxnLst/>
              <a:rect l="l" t="t" r="r" b="b"/>
              <a:pathLst>
                <a:path w="3331845" h="4165600">
                  <a:moveTo>
                    <a:pt x="0" y="0"/>
                  </a:moveTo>
                  <a:lnTo>
                    <a:pt x="3207639" y="4165091"/>
                  </a:lnTo>
                  <a:lnTo>
                    <a:pt x="3331464" y="4165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4504" y="2688335"/>
              <a:ext cx="4577080" cy="4170045"/>
            </a:xfrm>
            <a:custGeom>
              <a:avLst/>
              <a:gdLst/>
              <a:ahLst/>
              <a:cxnLst/>
              <a:rect l="l" t="t" r="r" b="b"/>
              <a:pathLst>
                <a:path w="4577080" h="4170045">
                  <a:moveTo>
                    <a:pt x="0" y="0"/>
                  </a:moveTo>
                  <a:lnTo>
                    <a:pt x="4762" y="4699"/>
                  </a:lnTo>
                  <a:lnTo>
                    <a:pt x="3336798" y="4169664"/>
                  </a:lnTo>
                  <a:lnTo>
                    <a:pt x="4576572" y="4169664"/>
                  </a:lnTo>
                  <a:lnTo>
                    <a:pt x="357124" y="90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8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5591" y="2578607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3584575" h="4279900">
                  <a:moveTo>
                    <a:pt x="0" y="0"/>
                  </a:moveTo>
                  <a:lnTo>
                    <a:pt x="0" y="4699"/>
                  </a:lnTo>
                  <a:lnTo>
                    <a:pt x="2693924" y="4279391"/>
                  </a:lnTo>
                  <a:lnTo>
                    <a:pt x="3584448" y="4279391"/>
                  </a:lnTo>
                  <a:lnTo>
                    <a:pt x="419087" y="176149"/>
                  </a:lnTo>
                  <a:lnTo>
                    <a:pt x="361937" y="95250"/>
                  </a:lnTo>
                  <a:lnTo>
                    <a:pt x="357174" y="90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78480" y="0"/>
              <a:ext cx="7478395" cy="1057910"/>
            </a:xfrm>
            <a:custGeom>
              <a:avLst/>
              <a:gdLst/>
              <a:ahLst/>
              <a:cxnLst/>
              <a:rect l="l" t="t" r="r" b="b"/>
              <a:pathLst>
                <a:path w="7478395" h="1057910">
                  <a:moveTo>
                    <a:pt x="7478268" y="0"/>
                  </a:moveTo>
                  <a:lnTo>
                    <a:pt x="0" y="0"/>
                  </a:lnTo>
                  <a:lnTo>
                    <a:pt x="0" y="1057655"/>
                  </a:lnTo>
                  <a:lnTo>
                    <a:pt x="7478268" y="1057655"/>
                  </a:lnTo>
                  <a:lnTo>
                    <a:pt x="7478268" y="0"/>
                  </a:lnTo>
                  <a:close/>
                </a:path>
              </a:pathLst>
            </a:custGeom>
            <a:solidFill>
              <a:srgbClr val="ACD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8059" y="234695"/>
              <a:ext cx="6660642" cy="65455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5868" y="223265"/>
              <a:ext cx="6636131" cy="628776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640326" y="1581015"/>
            <a:ext cx="5912485" cy="1521460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5400" b="0" spc="-10" dirty="0">
                <a:solidFill>
                  <a:srgbClr val="000000"/>
                </a:solidFill>
                <a:latin typeface="Corbel"/>
                <a:cs typeface="Corbel"/>
              </a:rPr>
              <a:t>How</a:t>
            </a:r>
            <a:r>
              <a:rPr sz="5400" b="0" spc="-35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5400" b="0" spc="-5" dirty="0">
                <a:solidFill>
                  <a:srgbClr val="000000"/>
                </a:solidFill>
                <a:latin typeface="Corbel"/>
                <a:cs typeface="Corbel"/>
              </a:rPr>
              <a:t>to</a:t>
            </a:r>
            <a:r>
              <a:rPr sz="5400" b="0" spc="-50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5400" b="0" spc="-5" dirty="0">
                <a:solidFill>
                  <a:srgbClr val="000000"/>
                </a:solidFill>
                <a:latin typeface="Corbel"/>
                <a:cs typeface="Corbel"/>
              </a:rPr>
              <a:t>search</a:t>
            </a:r>
            <a:r>
              <a:rPr sz="5400" b="0" spc="-25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5400" b="0" dirty="0">
                <a:solidFill>
                  <a:srgbClr val="000000"/>
                </a:solidFill>
                <a:latin typeface="Corbel"/>
                <a:cs typeface="Corbel"/>
              </a:rPr>
              <a:t>books</a:t>
            </a:r>
            <a:endParaRPr sz="5400" dirty="0">
              <a:latin typeface="Corbel"/>
              <a:cs typeface="Corbel"/>
            </a:endParaRPr>
          </a:p>
          <a:p>
            <a:pPr marR="5080" algn="r">
              <a:lnSpc>
                <a:spcPct val="100000"/>
              </a:lnSpc>
              <a:spcBef>
                <a:spcPts val="775"/>
              </a:spcBef>
            </a:pPr>
            <a:r>
              <a:rPr sz="2100" b="0" u="sng" spc="-5" dirty="0">
                <a:solidFill>
                  <a:srgbClr val="000000"/>
                </a:solidFill>
                <a:latin typeface="Segoe Print"/>
                <a:cs typeface="Segoe Print"/>
              </a:rPr>
              <a:t>OPAC</a:t>
            </a:r>
            <a:r>
              <a:rPr sz="2100" b="0" u="sng" spc="-85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sz="2100" b="0" u="sng" spc="-5" dirty="0">
                <a:solidFill>
                  <a:srgbClr val="000000"/>
                </a:solidFill>
                <a:latin typeface="Segoe Print"/>
                <a:cs typeface="Segoe Print"/>
              </a:rPr>
              <a:t>Guide</a:t>
            </a:r>
            <a:endParaRPr sz="2100" u="sng" dirty="0">
              <a:latin typeface="Segoe Print"/>
              <a:cs typeface="Segoe Prin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56747" y="0"/>
            <a:ext cx="1635252" cy="10500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310895"/>
            <a:ext cx="5232325" cy="5852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30678" y="379844"/>
            <a:ext cx="407492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400" spc="-5" dirty="0">
                <a:solidFill>
                  <a:srgbClr val="000000"/>
                </a:solidFill>
              </a:rPr>
              <a:t>Enter your Title/Book name</a:t>
            </a:r>
            <a:endParaRPr sz="2400" dirty="0"/>
          </a:p>
        </p:txBody>
      </p:sp>
      <p:sp>
        <p:nvSpPr>
          <p:cNvPr id="8" name="object 8"/>
          <p:cNvSpPr/>
          <p:nvPr/>
        </p:nvSpPr>
        <p:spPr>
          <a:xfrm>
            <a:off x="1962911" y="1013460"/>
            <a:ext cx="9135110" cy="5328285"/>
          </a:xfrm>
          <a:custGeom>
            <a:avLst/>
            <a:gdLst/>
            <a:ahLst/>
            <a:cxnLst/>
            <a:rect l="l" t="t" r="r" b="b"/>
            <a:pathLst>
              <a:path w="9135110" h="5328285">
                <a:moveTo>
                  <a:pt x="0" y="5327904"/>
                </a:moveTo>
                <a:lnTo>
                  <a:pt x="9134856" y="5327904"/>
                </a:lnTo>
                <a:lnTo>
                  <a:pt x="9134856" y="0"/>
                </a:lnTo>
                <a:lnTo>
                  <a:pt x="0" y="0"/>
                </a:lnTo>
                <a:lnTo>
                  <a:pt x="0" y="5327904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Graphic 29" descr="Right pointing backhand index">
            <a:extLst>
              <a:ext uri="{FF2B5EF4-FFF2-40B4-BE49-F238E27FC236}">
                <a16:creationId xmlns:a16="http://schemas.microsoft.com/office/drawing/2014/main" id="{3BB2B5D1-3120-4EB1-9673-29946637A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109364" y="2895600"/>
            <a:ext cx="415636" cy="415636"/>
          </a:xfrm>
          <a:prstGeom prst="rect">
            <a:avLst/>
          </a:prstGeom>
        </p:spPr>
      </p:pic>
      <p:pic>
        <p:nvPicPr>
          <p:cNvPr id="31" name="object 10" descr="3&#10;&#10;">
            <a:extLst>
              <a:ext uri="{FF2B5EF4-FFF2-40B4-BE49-F238E27FC236}">
                <a16:creationId xmlns:a16="http://schemas.microsoft.com/office/drawing/2014/main" id="{2B1B2980-DED7-4EE3-80D6-A704B1A9F7FC}"/>
              </a:ext>
            </a:extLst>
          </p:cNvPr>
          <p:cNvPicPr/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0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4629" y="3934194"/>
            <a:ext cx="558571" cy="561606"/>
          </a:xfrm>
          <a:prstGeom prst="rect">
            <a:avLst/>
          </a:prstGeom>
        </p:spPr>
      </p:pic>
      <p:sp>
        <p:nvSpPr>
          <p:cNvPr id="32" name="object 11">
            <a:extLst>
              <a:ext uri="{FF2B5EF4-FFF2-40B4-BE49-F238E27FC236}">
                <a16:creationId xmlns:a16="http://schemas.microsoft.com/office/drawing/2014/main" id="{64AF7449-AA98-418A-B3B0-A00CF699BB46}"/>
              </a:ext>
            </a:extLst>
          </p:cNvPr>
          <p:cNvSpPr txBox="1"/>
          <p:nvPr/>
        </p:nvSpPr>
        <p:spPr>
          <a:xfrm>
            <a:off x="6204064" y="396240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800" b="1" dirty="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endParaRPr sz="1800" dirty="0">
              <a:latin typeface="Corbel"/>
              <a:cs typeface="Corbel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3D0AA1-4246-4024-BC63-ADDC0C301531}"/>
              </a:ext>
            </a:extLst>
          </p:cNvPr>
          <p:cNvCxnSpPr>
            <a:cxnSpLocks/>
          </p:cNvCxnSpPr>
          <p:nvPr/>
        </p:nvCxnSpPr>
        <p:spPr>
          <a:xfrm flipH="1" flipV="1">
            <a:off x="4343400" y="2918460"/>
            <a:ext cx="1666434" cy="11963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B4BA17A-9F36-4C45-93BD-52E83A084293}"/>
              </a:ext>
            </a:extLst>
          </p:cNvPr>
          <p:cNvSpPr txBox="1"/>
          <p:nvPr/>
        </p:nvSpPr>
        <p:spPr>
          <a:xfrm>
            <a:off x="8839200" y="3276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  <a:highlight>
                  <a:srgbClr val="FFFF00"/>
                </a:highlight>
              </a:rPr>
              <a:t>click here </a:t>
            </a:r>
          </a:p>
        </p:txBody>
      </p:sp>
      <p:pic>
        <p:nvPicPr>
          <p:cNvPr id="39" name="object 10" descr="3&#10;&#10;">
            <a:extLst>
              <a:ext uri="{FF2B5EF4-FFF2-40B4-BE49-F238E27FC236}">
                <a16:creationId xmlns:a16="http://schemas.microsoft.com/office/drawing/2014/main" id="{0C379897-8194-4429-8281-40F3CAA13416}"/>
              </a:ext>
            </a:extLst>
          </p:cNvPr>
          <p:cNvPicPr/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0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2629" y="3629394"/>
            <a:ext cx="558571" cy="561606"/>
          </a:xfrm>
          <a:prstGeom prst="rect">
            <a:avLst/>
          </a:prstGeom>
        </p:spPr>
      </p:pic>
      <p:sp>
        <p:nvSpPr>
          <p:cNvPr id="40" name="object 11">
            <a:extLst>
              <a:ext uri="{FF2B5EF4-FFF2-40B4-BE49-F238E27FC236}">
                <a16:creationId xmlns:a16="http://schemas.microsoft.com/office/drawing/2014/main" id="{CC70A1E7-887E-4323-A5DA-E7AEDABF393F}"/>
              </a:ext>
            </a:extLst>
          </p:cNvPr>
          <p:cNvSpPr txBox="1"/>
          <p:nvPr/>
        </p:nvSpPr>
        <p:spPr>
          <a:xfrm>
            <a:off x="9220200" y="365760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b="1" dirty="0">
                <a:solidFill>
                  <a:srgbClr val="FFFFFF"/>
                </a:solidFill>
                <a:latin typeface="Corbel"/>
                <a:cs typeface="Corbel"/>
              </a:rPr>
              <a:t>7</a:t>
            </a:r>
            <a:endParaRPr sz="1800" dirty="0">
              <a:latin typeface="Corbel"/>
              <a:cs typeface="Corbel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28178B6-8B3E-48EA-9905-E824CB20B3CE}"/>
              </a:ext>
            </a:extLst>
          </p:cNvPr>
          <p:cNvCxnSpPr>
            <a:cxnSpLocks/>
          </p:cNvCxnSpPr>
          <p:nvPr/>
        </p:nvCxnSpPr>
        <p:spPr>
          <a:xfrm flipV="1">
            <a:off x="6536543" y="2971800"/>
            <a:ext cx="2506086" cy="11404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C1604CD0-D3B5-425A-9086-8B3E507FD9A1}"/>
              </a:ext>
            </a:extLst>
          </p:cNvPr>
          <p:cNvSpPr/>
          <p:nvPr/>
        </p:nvSpPr>
        <p:spPr>
          <a:xfrm>
            <a:off x="2971800" y="2590800"/>
            <a:ext cx="1371600" cy="251460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310895"/>
            <a:ext cx="5232325" cy="5852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4600" y="379844"/>
            <a:ext cx="430352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400" spc="-5" dirty="0">
                <a:solidFill>
                  <a:srgbClr val="000000"/>
                </a:solidFill>
              </a:rPr>
              <a:t>Appeared Titles/Search Result</a:t>
            </a:r>
            <a:endParaRPr sz="2400" dirty="0"/>
          </a:p>
        </p:txBody>
      </p:sp>
      <p:sp>
        <p:nvSpPr>
          <p:cNvPr id="8" name="object 8"/>
          <p:cNvSpPr/>
          <p:nvPr/>
        </p:nvSpPr>
        <p:spPr>
          <a:xfrm>
            <a:off x="1962911" y="1013460"/>
            <a:ext cx="9135110" cy="5328285"/>
          </a:xfrm>
          <a:custGeom>
            <a:avLst/>
            <a:gdLst/>
            <a:ahLst/>
            <a:cxnLst/>
            <a:rect l="l" t="t" r="r" b="b"/>
            <a:pathLst>
              <a:path w="9135110" h="5328285">
                <a:moveTo>
                  <a:pt x="0" y="5327904"/>
                </a:moveTo>
                <a:lnTo>
                  <a:pt x="9134856" y="5327904"/>
                </a:lnTo>
                <a:lnTo>
                  <a:pt x="9134856" y="0"/>
                </a:lnTo>
                <a:lnTo>
                  <a:pt x="0" y="0"/>
                </a:lnTo>
                <a:lnTo>
                  <a:pt x="0" y="5327904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0085FE-B3F7-4800-A3AF-03C2A793D26B}"/>
              </a:ext>
            </a:extLst>
          </p:cNvPr>
          <p:cNvCxnSpPr>
            <a:cxnSpLocks/>
          </p:cNvCxnSpPr>
          <p:nvPr/>
        </p:nvCxnSpPr>
        <p:spPr>
          <a:xfrm>
            <a:off x="4495800" y="2040255"/>
            <a:ext cx="1295400" cy="10839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F0D063E-A127-4D38-A269-DA0392A616F4}"/>
              </a:ext>
            </a:extLst>
          </p:cNvPr>
          <p:cNvSpPr/>
          <p:nvPr/>
        </p:nvSpPr>
        <p:spPr>
          <a:xfrm>
            <a:off x="3352800" y="1752600"/>
            <a:ext cx="1447800" cy="228600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125BA5-E99F-4702-8C4A-0D1CB7D118C1}"/>
              </a:ext>
            </a:extLst>
          </p:cNvPr>
          <p:cNvCxnSpPr>
            <a:cxnSpLocks/>
          </p:cNvCxnSpPr>
          <p:nvPr/>
        </p:nvCxnSpPr>
        <p:spPr>
          <a:xfrm>
            <a:off x="4495800" y="2040255"/>
            <a:ext cx="972439" cy="26079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037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310895"/>
            <a:ext cx="5232325" cy="5852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4600" y="379844"/>
            <a:ext cx="430352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400" spc="-5" dirty="0">
                <a:solidFill>
                  <a:srgbClr val="000000"/>
                </a:solidFill>
              </a:rPr>
              <a:t>Click on Preview for details</a:t>
            </a:r>
            <a:endParaRPr sz="2400" dirty="0"/>
          </a:p>
        </p:txBody>
      </p:sp>
      <p:sp>
        <p:nvSpPr>
          <p:cNvPr id="8" name="object 8"/>
          <p:cNvSpPr/>
          <p:nvPr/>
        </p:nvSpPr>
        <p:spPr>
          <a:xfrm>
            <a:off x="1962911" y="1013460"/>
            <a:ext cx="9135110" cy="5328285"/>
          </a:xfrm>
          <a:custGeom>
            <a:avLst/>
            <a:gdLst/>
            <a:ahLst/>
            <a:cxnLst/>
            <a:rect l="l" t="t" r="r" b="b"/>
            <a:pathLst>
              <a:path w="9135110" h="5328285">
                <a:moveTo>
                  <a:pt x="0" y="5327904"/>
                </a:moveTo>
                <a:lnTo>
                  <a:pt x="9134856" y="5327904"/>
                </a:lnTo>
                <a:lnTo>
                  <a:pt x="9134856" y="0"/>
                </a:lnTo>
                <a:lnTo>
                  <a:pt x="0" y="0"/>
                </a:lnTo>
                <a:lnTo>
                  <a:pt x="0" y="5327904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Graphic 8" descr="Right pointing backhand index">
            <a:extLst>
              <a:ext uri="{FF2B5EF4-FFF2-40B4-BE49-F238E27FC236}">
                <a16:creationId xmlns:a16="http://schemas.microsoft.com/office/drawing/2014/main" id="{D15B729C-3951-4371-93DA-B6A9E5F079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410200" y="4364315"/>
            <a:ext cx="283885" cy="28388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B5AA88A-0209-4EB3-BCF9-CD981EAF94C7}"/>
              </a:ext>
            </a:extLst>
          </p:cNvPr>
          <p:cNvSpPr/>
          <p:nvPr/>
        </p:nvSpPr>
        <p:spPr>
          <a:xfrm>
            <a:off x="5292411" y="4206313"/>
            <a:ext cx="479273" cy="21328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C5B587-BC58-4C6D-A743-AA181CD5DF64}"/>
              </a:ext>
            </a:extLst>
          </p:cNvPr>
          <p:cNvSpPr txBox="1"/>
          <p:nvPr/>
        </p:nvSpPr>
        <p:spPr>
          <a:xfrm>
            <a:off x="5562600" y="44196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click here </a:t>
            </a:r>
          </a:p>
        </p:txBody>
      </p:sp>
      <p:pic>
        <p:nvPicPr>
          <p:cNvPr id="11" name="object 10" descr="3&#10;&#10;">
            <a:extLst>
              <a:ext uri="{FF2B5EF4-FFF2-40B4-BE49-F238E27FC236}">
                <a16:creationId xmlns:a16="http://schemas.microsoft.com/office/drawing/2014/main" id="{397ACF6D-25EC-44A7-9724-FF642F68951A}"/>
              </a:ext>
            </a:extLst>
          </p:cNvPr>
          <p:cNvPicPr/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0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1800" y="3705594"/>
            <a:ext cx="558571" cy="561606"/>
          </a:xfrm>
          <a:prstGeom prst="rect">
            <a:avLst/>
          </a:prstGeom>
        </p:spPr>
      </p:pic>
      <p:sp>
        <p:nvSpPr>
          <p:cNvPr id="12" name="object 11">
            <a:extLst>
              <a:ext uri="{FF2B5EF4-FFF2-40B4-BE49-F238E27FC236}">
                <a16:creationId xmlns:a16="http://schemas.microsoft.com/office/drawing/2014/main" id="{4938087E-547C-4E32-B39C-93220AC1B83C}"/>
              </a:ext>
            </a:extLst>
          </p:cNvPr>
          <p:cNvSpPr txBox="1"/>
          <p:nvPr/>
        </p:nvSpPr>
        <p:spPr>
          <a:xfrm>
            <a:off x="6997625" y="373380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800" b="1" dirty="0">
                <a:solidFill>
                  <a:srgbClr val="FFFFFF"/>
                </a:solidFill>
                <a:latin typeface="Corbel"/>
                <a:cs typeface="Corbel"/>
              </a:rPr>
              <a:t>8</a:t>
            </a:r>
            <a:endParaRPr sz="1800" dirty="0">
              <a:latin typeface="Corbel"/>
              <a:cs typeface="Corbel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009E96-9DEF-4448-A4FC-9413F0F9A08A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859182" y="3986397"/>
            <a:ext cx="922618" cy="3181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259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310895"/>
            <a:ext cx="4324235" cy="5852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40278" y="379844"/>
            <a:ext cx="232232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400" spc="-5" dirty="0">
                <a:solidFill>
                  <a:srgbClr val="000000"/>
                </a:solidFill>
              </a:rPr>
              <a:t>Book Details</a:t>
            </a:r>
            <a:endParaRPr sz="2400" dirty="0"/>
          </a:p>
        </p:txBody>
      </p:sp>
      <p:sp>
        <p:nvSpPr>
          <p:cNvPr id="8" name="object 8"/>
          <p:cNvSpPr/>
          <p:nvPr/>
        </p:nvSpPr>
        <p:spPr>
          <a:xfrm>
            <a:off x="1981200" y="1029218"/>
            <a:ext cx="9135110" cy="5328285"/>
          </a:xfrm>
          <a:custGeom>
            <a:avLst/>
            <a:gdLst/>
            <a:ahLst/>
            <a:cxnLst/>
            <a:rect l="l" t="t" r="r" b="b"/>
            <a:pathLst>
              <a:path w="9135110" h="5328285">
                <a:moveTo>
                  <a:pt x="0" y="5327904"/>
                </a:moveTo>
                <a:lnTo>
                  <a:pt x="9134856" y="5327904"/>
                </a:lnTo>
                <a:lnTo>
                  <a:pt x="9134856" y="0"/>
                </a:lnTo>
                <a:lnTo>
                  <a:pt x="0" y="0"/>
                </a:lnTo>
                <a:lnTo>
                  <a:pt x="0" y="5327904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F908DB77-8130-4F91-B6E0-3B99F3296C30}"/>
              </a:ext>
            </a:extLst>
          </p:cNvPr>
          <p:cNvSpPr txBox="1"/>
          <p:nvPr/>
        </p:nvSpPr>
        <p:spPr>
          <a:xfrm>
            <a:off x="6610235" y="373888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b="1" dirty="0">
                <a:solidFill>
                  <a:srgbClr val="FFFFFF"/>
                </a:solidFill>
                <a:latin typeface="Corbel"/>
                <a:cs typeface="Corbel"/>
              </a:rPr>
              <a:t>9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A7D3A8-7648-40BF-BE54-4A43AF973B24}"/>
              </a:ext>
            </a:extLst>
          </p:cNvPr>
          <p:cNvSpPr/>
          <p:nvPr/>
        </p:nvSpPr>
        <p:spPr>
          <a:xfrm>
            <a:off x="4495800" y="3505200"/>
            <a:ext cx="5410200" cy="2362200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AC843E-A2E6-45B7-8A7F-1DCC1B44BD9E}"/>
              </a:ext>
            </a:extLst>
          </p:cNvPr>
          <p:cNvCxnSpPr>
            <a:cxnSpLocks/>
          </p:cNvCxnSpPr>
          <p:nvPr/>
        </p:nvCxnSpPr>
        <p:spPr>
          <a:xfrm flipV="1">
            <a:off x="3657600" y="4419600"/>
            <a:ext cx="713507" cy="4571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3D21155-3D50-4251-AA62-86F30E6C1C66}"/>
              </a:ext>
            </a:extLst>
          </p:cNvPr>
          <p:cNvSpPr txBox="1"/>
          <p:nvPr/>
        </p:nvSpPr>
        <p:spPr>
          <a:xfrm>
            <a:off x="2667000" y="4876800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  <a:highlight>
                  <a:srgbClr val="FFFF00"/>
                </a:highlight>
              </a:rPr>
              <a:t>Bibliographic details </a:t>
            </a:r>
          </a:p>
        </p:txBody>
      </p:sp>
    </p:spTree>
    <p:extLst>
      <p:ext uri="{BB962C8B-B14F-4D97-AF65-F5344CB8AC3E}">
        <p14:creationId xmlns:p14="http://schemas.microsoft.com/office/powerpoint/2010/main" val="322650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310895"/>
            <a:ext cx="5232325" cy="5852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83078" y="379844"/>
            <a:ext cx="430352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400" spc="-5" dirty="0">
                <a:solidFill>
                  <a:srgbClr val="000000"/>
                </a:solidFill>
              </a:rPr>
              <a:t>Locate Book on Shelf</a:t>
            </a:r>
            <a:endParaRPr sz="2400" dirty="0"/>
          </a:p>
        </p:txBody>
      </p:sp>
      <p:sp>
        <p:nvSpPr>
          <p:cNvPr id="8" name="object 8"/>
          <p:cNvSpPr/>
          <p:nvPr/>
        </p:nvSpPr>
        <p:spPr>
          <a:xfrm>
            <a:off x="1981200" y="1029218"/>
            <a:ext cx="9135110" cy="5328285"/>
          </a:xfrm>
          <a:custGeom>
            <a:avLst/>
            <a:gdLst/>
            <a:ahLst/>
            <a:cxnLst/>
            <a:rect l="l" t="t" r="r" b="b"/>
            <a:pathLst>
              <a:path w="9135110" h="5328285">
                <a:moveTo>
                  <a:pt x="0" y="5327904"/>
                </a:moveTo>
                <a:lnTo>
                  <a:pt x="9134856" y="5327904"/>
                </a:lnTo>
                <a:lnTo>
                  <a:pt x="9134856" y="0"/>
                </a:lnTo>
                <a:lnTo>
                  <a:pt x="0" y="0"/>
                </a:lnTo>
                <a:lnTo>
                  <a:pt x="0" y="5327904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86CCC7-CCEF-4A6C-AB2E-60D484756CA2}"/>
              </a:ext>
            </a:extLst>
          </p:cNvPr>
          <p:cNvSpPr/>
          <p:nvPr/>
        </p:nvSpPr>
        <p:spPr>
          <a:xfrm>
            <a:off x="4495800" y="3838194"/>
            <a:ext cx="1828800" cy="276606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749794-D53B-4206-A976-AE80A75DC126}"/>
              </a:ext>
            </a:extLst>
          </p:cNvPr>
          <p:cNvSpPr/>
          <p:nvPr/>
        </p:nvSpPr>
        <p:spPr>
          <a:xfrm>
            <a:off x="7086600" y="5562600"/>
            <a:ext cx="1828800" cy="251460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8AE351-E374-4D75-B99E-1FAB1E49B1FA}"/>
              </a:ext>
            </a:extLst>
          </p:cNvPr>
          <p:cNvSpPr txBox="1"/>
          <p:nvPr/>
        </p:nvSpPr>
        <p:spPr>
          <a:xfrm>
            <a:off x="3058745" y="3976497"/>
            <a:ext cx="990600" cy="13849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en-IN" sz="1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Note the Call No. of the book to locate this book on shelves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A47FE2-0AB3-4CF0-A176-E79944D4EF7D}"/>
              </a:ext>
            </a:extLst>
          </p:cNvPr>
          <p:cNvCxnSpPr>
            <a:cxnSpLocks/>
          </p:cNvCxnSpPr>
          <p:nvPr/>
        </p:nvCxnSpPr>
        <p:spPr>
          <a:xfrm flipV="1">
            <a:off x="4049345" y="4117342"/>
            <a:ext cx="522655" cy="8699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5823BA-F7D4-4160-ACDF-1231BC92595F}"/>
              </a:ext>
            </a:extLst>
          </p:cNvPr>
          <p:cNvCxnSpPr>
            <a:cxnSpLocks/>
          </p:cNvCxnSpPr>
          <p:nvPr/>
        </p:nvCxnSpPr>
        <p:spPr>
          <a:xfrm>
            <a:off x="4049345" y="4987264"/>
            <a:ext cx="3037255" cy="7010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object 10" descr="3&#10;&#10;">
            <a:extLst>
              <a:ext uri="{FF2B5EF4-FFF2-40B4-BE49-F238E27FC236}">
                <a16:creationId xmlns:a16="http://schemas.microsoft.com/office/drawing/2014/main" id="{B1D0B8AB-F4FF-4408-AD22-E74E262A9CC5}"/>
              </a:ext>
            </a:extLst>
          </p:cNvPr>
          <p:cNvPicPr/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0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0800" y="3705594"/>
            <a:ext cx="558571" cy="561606"/>
          </a:xfrm>
          <a:prstGeom prst="rect">
            <a:avLst/>
          </a:prstGeom>
        </p:spPr>
      </p:pic>
      <p:sp>
        <p:nvSpPr>
          <p:cNvPr id="25" name="object 11">
            <a:extLst>
              <a:ext uri="{FF2B5EF4-FFF2-40B4-BE49-F238E27FC236}">
                <a16:creationId xmlns:a16="http://schemas.microsoft.com/office/drawing/2014/main" id="{F908DB77-8130-4F91-B6E0-3B99F3296C30}"/>
              </a:ext>
            </a:extLst>
          </p:cNvPr>
          <p:cNvSpPr txBox="1"/>
          <p:nvPr/>
        </p:nvSpPr>
        <p:spPr>
          <a:xfrm>
            <a:off x="6610235" y="373888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b="1" dirty="0">
                <a:solidFill>
                  <a:srgbClr val="FFFFFF"/>
                </a:solidFill>
                <a:latin typeface="Corbel"/>
                <a:cs typeface="Corbel"/>
              </a:rPr>
              <a:t>9</a:t>
            </a:r>
            <a:endParaRPr sz="1800" dirty="0">
              <a:latin typeface="Corbel"/>
              <a:cs typeface="Corbel"/>
            </a:endParaRPr>
          </a:p>
        </p:txBody>
      </p:sp>
      <p:pic>
        <p:nvPicPr>
          <p:cNvPr id="26" name="object 10" descr="3&#10;&#10;">
            <a:extLst>
              <a:ext uri="{FF2B5EF4-FFF2-40B4-BE49-F238E27FC236}">
                <a16:creationId xmlns:a16="http://schemas.microsoft.com/office/drawing/2014/main" id="{908F83FC-CB80-47C6-B5EE-FDAB3519E40E}"/>
              </a:ext>
            </a:extLst>
          </p:cNvPr>
          <p:cNvPicPr/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0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9839" y="5407527"/>
            <a:ext cx="558571" cy="561606"/>
          </a:xfrm>
          <a:prstGeom prst="rect">
            <a:avLst/>
          </a:prstGeom>
        </p:spPr>
      </p:pic>
      <p:sp>
        <p:nvSpPr>
          <p:cNvPr id="27" name="object 11">
            <a:extLst>
              <a:ext uri="{FF2B5EF4-FFF2-40B4-BE49-F238E27FC236}">
                <a16:creationId xmlns:a16="http://schemas.microsoft.com/office/drawing/2014/main" id="{4CC1334D-5872-4196-B298-B7ED1D9CB35C}"/>
              </a:ext>
            </a:extLst>
          </p:cNvPr>
          <p:cNvSpPr txBox="1"/>
          <p:nvPr/>
        </p:nvSpPr>
        <p:spPr>
          <a:xfrm>
            <a:off x="9067800" y="5425177"/>
            <a:ext cx="27293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800" b="1" dirty="0">
                <a:solidFill>
                  <a:srgbClr val="FFFFFF"/>
                </a:solidFill>
                <a:latin typeface="Corbel"/>
                <a:cs typeface="Corbel"/>
              </a:rPr>
              <a:t>10</a:t>
            </a:r>
            <a:endParaRPr sz="18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7401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106AAE5D-72C5-4FB9-A0AE-19EC1B0AB019}"/>
              </a:ext>
            </a:extLst>
          </p:cNvPr>
          <p:cNvSpPr/>
          <p:nvPr/>
        </p:nvSpPr>
        <p:spPr bwMode="auto">
          <a:xfrm>
            <a:off x="1905000" y="1371600"/>
            <a:ext cx="9448800" cy="5410200"/>
          </a:xfrm>
          <a:prstGeom prst="flowChartAlternateProcess">
            <a:avLst/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99198BEE-45DD-4403-BD05-016FBB0971C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1523" y="533400"/>
            <a:ext cx="2219016" cy="585215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91F2D936-12DC-458F-80EB-8F0B38DA8F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4678" y="609600"/>
            <a:ext cx="209372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400" spc="-5" dirty="0">
                <a:solidFill>
                  <a:srgbClr val="000000"/>
                </a:solidFill>
              </a:rPr>
              <a:t>Shelf Area</a:t>
            </a:r>
            <a:endParaRPr sz="2400" dirty="0"/>
          </a:p>
        </p:txBody>
      </p:sp>
      <p:pic>
        <p:nvPicPr>
          <p:cNvPr id="10" name="Graphic 9" descr="Arrow Rotate right">
            <a:extLst>
              <a:ext uri="{FF2B5EF4-FFF2-40B4-BE49-F238E27FC236}">
                <a16:creationId xmlns:a16="http://schemas.microsoft.com/office/drawing/2014/main" id="{90A1C188-A608-4AE8-8B6D-1319AC2A9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6402" y="609602"/>
            <a:ext cx="838198" cy="83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66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 rot="18972564">
            <a:off x="6259514" y="3330389"/>
            <a:ext cx="3550157" cy="3444237"/>
            <a:chOff x="2552572" y="3413759"/>
            <a:chExt cx="3550157" cy="344423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2572" y="3413759"/>
              <a:ext cx="3550157" cy="34442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0581" y="4052442"/>
              <a:ext cx="3036316" cy="265461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98742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Thank</a:t>
            </a:r>
            <a:r>
              <a:rPr spc="-85" dirty="0"/>
              <a:t> </a:t>
            </a:r>
            <a:r>
              <a:rPr spc="-10" dirty="0"/>
              <a:t>you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553200" y="3141166"/>
            <a:ext cx="2748257" cy="1938714"/>
            <a:chOff x="3962120" y="3113795"/>
            <a:chExt cx="2748257" cy="1938714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1920" y="3325429"/>
              <a:ext cx="113061" cy="1130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9859" y="3325429"/>
              <a:ext cx="113061" cy="11304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994097" y="3113795"/>
              <a:ext cx="716280" cy="716280"/>
            </a:xfrm>
            <a:custGeom>
              <a:avLst/>
              <a:gdLst/>
              <a:ahLst/>
              <a:cxnLst/>
              <a:rect l="l" t="t" r="r" b="b"/>
              <a:pathLst>
                <a:path w="716279" h="716279">
                  <a:moveTo>
                    <a:pt x="548347" y="499313"/>
                  </a:moveTo>
                  <a:lnTo>
                    <a:pt x="546862" y="491998"/>
                  </a:lnTo>
                  <a:lnTo>
                    <a:pt x="542810" y="486016"/>
                  </a:lnTo>
                  <a:lnTo>
                    <a:pt x="536816" y="481965"/>
                  </a:lnTo>
                  <a:lnTo>
                    <a:pt x="529501" y="480479"/>
                  </a:lnTo>
                  <a:lnTo>
                    <a:pt x="522909" y="480479"/>
                  </a:lnTo>
                  <a:lnTo>
                    <a:pt x="517258" y="483298"/>
                  </a:lnTo>
                  <a:lnTo>
                    <a:pt x="514426" y="488010"/>
                  </a:lnTo>
                  <a:lnTo>
                    <a:pt x="483895" y="519811"/>
                  </a:lnTo>
                  <a:lnTo>
                    <a:pt x="446824" y="543826"/>
                  </a:lnTo>
                  <a:lnTo>
                    <a:pt x="404456" y="559015"/>
                  </a:lnTo>
                  <a:lnTo>
                    <a:pt x="358025" y="564324"/>
                  </a:lnTo>
                  <a:lnTo>
                    <a:pt x="311721" y="559015"/>
                  </a:lnTo>
                  <a:lnTo>
                    <a:pt x="269582" y="543826"/>
                  </a:lnTo>
                  <a:lnTo>
                    <a:pt x="232549" y="519811"/>
                  </a:lnTo>
                  <a:lnTo>
                    <a:pt x="201625" y="488010"/>
                  </a:lnTo>
                  <a:lnTo>
                    <a:pt x="197853" y="483298"/>
                  </a:lnTo>
                  <a:lnTo>
                    <a:pt x="192201" y="480479"/>
                  </a:lnTo>
                  <a:lnTo>
                    <a:pt x="186550" y="480479"/>
                  </a:lnTo>
                  <a:lnTo>
                    <a:pt x="179235" y="481965"/>
                  </a:lnTo>
                  <a:lnTo>
                    <a:pt x="173240" y="486016"/>
                  </a:lnTo>
                  <a:lnTo>
                    <a:pt x="169189" y="491998"/>
                  </a:lnTo>
                  <a:lnTo>
                    <a:pt x="167703" y="499313"/>
                  </a:lnTo>
                  <a:lnTo>
                    <a:pt x="167703" y="503085"/>
                  </a:lnTo>
                  <a:lnTo>
                    <a:pt x="208178" y="548894"/>
                  </a:lnTo>
                  <a:lnTo>
                    <a:pt x="252387" y="577977"/>
                  </a:lnTo>
                  <a:lnTo>
                    <a:pt x="302780" y="596468"/>
                  </a:lnTo>
                  <a:lnTo>
                    <a:pt x="358025" y="602945"/>
                  </a:lnTo>
                  <a:lnTo>
                    <a:pt x="413270" y="596468"/>
                  </a:lnTo>
                  <a:lnTo>
                    <a:pt x="463664" y="577977"/>
                  </a:lnTo>
                  <a:lnTo>
                    <a:pt x="507873" y="548894"/>
                  </a:lnTo>
                  <a:lnTo>
                    <a:pt x="544576" y="510628"/>
                  </a:lnTo>
                  <a:lnTo>
                    <a:pt x="548347" y="504024"/>
                  </a:lnTo>
                  <a:lnTo>
                    <a:pt x="548347" y="499313"/>
                  </a:lnTo>
                  <a:close/>
                </a:path>
                <a:path w="716279" h="716279">
                  <a:moveTo>
                    <a:pt x="716051" y="358013"/>
                  </a:moveTo>
                  <a:lnTo>
                    <a:pt x="712787" y="309410"/>
                  </a:lnTo>
                  <a:lnTo>
                    <a:pt x="703275" y="262801"/>
                  </a:lnTo>
                  <a:lnTo>
                    <a:pt x="687933" y="218605"/>
                  </a:lnTo>
                  <a:lnTo>
                    <a:pt x="678370" y="199542"/>
                  </a:lnTo>
                  <a:lnTo>
                    <a:pt x="678370" y="358013"/>
                  </a:lnTo>
                  <a:lnTo>
                    <a:pt x="674878" y="405180"/>
                  </a:lnTo>
                  <a:lnTo>
                    <a:pt x="664743" y="450253"/>
                  </a:lnTo>
                  <a:lnTo>
                    <a:pt x="648474" y="492721"/>
                  </a:lnTo>
                  <a:lnTo>
                    <a:pt x="626579" y="532091"/>
                  </a:lnTo>
                  <a:lnTo>
                    <a:pt x="599541" y="567855"/>
                  </a:lnTo>
                  <a:lnTo>
                    <a:pt x="567893" y="599503"/>
                  </a:lnTo>
                  <a:lnTo>
                    <a:pt x="532130" y="626529"/>
                  </a:lnTo>
                  <a:lnTo>
                    <a:pt x="492760" y="648423"/>
                  </a:lnTo>
                  <a:lnTo>
                    <a:pt x="450278" y="664692"/>
                  </a:lnTo>
                  <a:lnTo>
                    <a:pt x="405193" y="674814"/>
                  </a:lnTo>
                  <a:lnTo>
                    <a:pt x="358025" y="678307"/>
                  </a:lnTo>
                  <a:lnTo>
                    <a:pt x="310857" y="674814"/>
                  </a:lnTo>
                  <a:lnTo>
                    <a:pt x="265772" y="664692"/>
                  </a:lnTo>
                  <a:lnTo>
                    <a:pt x="223291" y="648423"/>
                  </a:lnTo>
                  <a:lnTo>
                    <a:pt x="183921" y="626529"/>
                  </a:lnTo>
                  <a:lnTo>
                    <a:pt x="148158" y="599503"/>
                  </a:lnTo>
                  <a:lnTo>
                    <a:pt x="116509" y="567855"/>
                  </a:lnTo>
                  <a:lnTo>
                    <a:pt x="89471" y="532091"/>
                  </a:lnTo>
                  <a:lnTo>
                    <a:pt x="67576" y="492721"/>
                  </a:lnTo>
                  <a:lnTo>
                    <a:pt x="51308" y="450253"/>
                  </a:lnTo>
                  <a:lnTo>
                    <a:pt x="41173" y="405180"/>
                  </a:lnTo>
                  <a:lnTo>
                    <a:pt x="37680" y="358013"/>
                  </a:lnTo>
                  <a:lnTo>
                    <a:pt x="41173" y="310845"/>
                  </a:lnTo>
                  <a:lnTo>
                    <a:pt x="51308" y="265772"/>
                  </a:lnTo>
                  <a:lnTo>
                    <a:pt x="67576" y="223291"/>
                  </a:lnTo>
                  <a:lnTo>
                    <a:pt x="89471" y="183921"/>
                  </a:lnTo>
                  <a:lnTo>
                    <a:pt x="116509" y="148170"/>
                  </a:lnTo>
                  <a:lnTo>
                    <a:pt x="148158" y="116522"/>
                  </a:lnTo>
                  <a:lnTo>
                    <a:pt x="183921" y="89496"/>
                  </a:lnTo>
                  <a:lnTo>
                    <a:pt x="223291" y="67602"/>
                  </a:lnTo>
                  <a:lnTo>
                    <a:pt x="265772" y="51333"/>
                  </a:lnTo>
                  <a:lnTo>
                    <a:pt x="310857" y="41198"/>
                  </a:lnTo>
                  <a:lnTo>
                    <a:pt x="358025" y="37706"/>
                  </a:lnTo>
                  <a:lnTo>
                    <a:pt x="405193" y="41198"/>
                  </a:lnTo>
                  <a:lnTo>
                    <a:pt x="450278" y="51333"/>
                  </a:lnTo>
                  <a:lnTo>
                    <a:pt x="492760" y="67602"/>
                  </a:lnTo>
                  <a:lnTo>
                    <a:pt x="532130" y="89496"/>
                  </a:lnTo>
                  <a:lnTo>
                    <a:pt x="567893" y="116522"/>
                  </a:lnTo>
                  <a:lnTo>
                    <a:pt x="599541" y="148170"/>
                  </a:lnTo>
                  <a:lnTo>
                    <a:pt x="626579" y="183921"/>
                  </a:lnTo>
                  <a:lnTo>
                    <a:pt x="648474" y="223291"/>
                  </a:lnTo>
                  <a:lnTo>
                    <a:pt x="664743" y="265772"/>
                  </a:lnTo>
                  <a:lnTo>
                    <a:pt x="674878" y="310845"/>
                  </a:lnTo>
                  <a:lnTo>
                    <a:pt x="678370" y="358013"/>
                  </a:lnTo>
                  <a:lnTo>
                    <a:pt x="678370" y="199542"/>
                  </a:lnTo>
                  <a:lnTo>
                    <a:pt x="641489" y="139192"/>
                  </a:lnTo>
                  <a:lnTo>
                    <a:pt x="611238" y="104813"/>
                  </a:lnTo>
                  <a:lnTo>
                    <a:pt x="576859" y="74561"/>
                  </a:lnTo>
                  <a:lnTo>
                    <a:pt x="538784" y="48856"/>
                  </a:lnTo>
                  <a:lnTo>
                    <a:pt x="497433" y="28117"/>
                  </a:lnTo>
                  <a:lnTo>
                    <a:pt x="453250" y="12776"/>
                  </a:lnTo>
                  <a:lnTo>
                    <a:pt x="406628" y="3263"/>
                  </a:lnTo>
                  <a:lnTo>
                    <a:pt x="358025" y="0"/>
                  </a:lnTo>
                  <a:lnTo>
                    <a:pt x="309422" y="3263"/>
                  </a:lnTo>
                  <a:lnTo>
                    <a:pt x="262801" y="12776"/>
                  </a:lnTo>
                  <a:lnTo>
                    <a:pt x="218617" y="28117"/>
                  </a:lnTo>
                  <a:lnTo>
                    <a:pt x="177266" y="48856"/>
                  </a:lnTo>
                  <a:lnTo>
                    <a:pt x="139192" y="74561"/>
                  </a:lnTo>
                  <a:lnTo>
                    <a:pt x="104813" y="104813"/>
                  </a:lnTo>
                  <a:lnTo>
                    <a:pt x="74561" y="139192"/>
                  </a:lnTo>
                  <a:lnTo>
                    <a:pt x="48844" y="177266"/>
                  </a:lnTo>
                  <a:lnTo>
                    <a:pt x="28117" y="218605"/>
                  </a:lnTo>
                  <a:lnTo>
                    <a:pt x="12776" y="262801"/>
                  </a:lnTo>
                  <a:lnTo>
                    <a:pt x="3263" y="309410"/>
                  </a:lnTo>
                  <a:lnTo>
                    <a:pt x="0" y="358013"/>
                  </a:lnTo>
                  <a:lnTo>
                    <a:pt x="3263" y="406615"/>
                  </a:lnTo>
                  <a:lnTo>
                    <a:pt x="12776" y="453224"/>
                  </a:lnTo>
                  <a:lnTo>
                    <a:pt x="28117" y="497408"/>
                  </a:lnTo>
                  <a:lnTo>
                    <a:pt x="48856" y="538746"/>
                  </a:lnTo>
                  <a:lnTo>
                    <a:pt x="74561" y="576821"/>
                  </a:lnTo>
                  <a:lnTo>
                    <a:pt x="104813" y="611187"/>
                  </a:lnTo>
                  <a:lnTo>
                    <a:pt x="139192" y="641438"/>
                  </a:lnTo>
                  <a:lnTo>
                    <a:pt x="177266" y="667143"/>
                  </a:lnTo>
                  <a:lnTo>
                    <a:pt x="218617" y="687882"/>
                  </a:lnTo>
                  <a:lnTo>
                    <a:pt x="262801" y="703211"/>
                  </a:lnTo>
                  <a:lnTo>
                    <a:pt x="309422" y="712724"/>
                  </a:lnTo>
                  <a:lnTo>
                    <a:pt x="358025" y="715987"/>
                  </a:lnTo>
                  <a:lnTo>
                    <a:pt x="406628" y="712724"/>
                  </a:lnTo>
                  <a:lnTo>
                    <a:pt x="453250" y="703211"/>
                  </a:lnTo>
                  <a:lnTo>
                    <a:pt x="497433" y="687882"/>
                  </a:lnTo>
                  <a:lnTo>
                    <a:pt x="516521" y="678307"/>
                  </a:lnTo>
                  <a:lnTo>
                    <a:pt x="538784" y="667143"/>
                  </a:lnTo>
                  <a:lnTo>
                    <a:pt x="576859" y="641438"/>
                  </a:lnTo>
                  <a:lnTo>
                    <a:pt x="611238" y="611187"/>
                  </a:lnTo>
                  <a:lnTo>
                    <a:pt x="641489" y="576821"/>
                  </a:lnTo>
                  <a:lnTo>
                    <a:pt x="667207" y="538746"/>
                  </a:lnTo>
                  <a:lnTo>
                    <a:pt x="687933" y="497408"/>
                  </a:lnTo>
                  <a:lnTo>
                    <a:pt x="703275" y="453224"/>
                  </a:lnTo>
                  <a:lnTo>
                    <a:pt x="712787" y="406615"/>
                  </a:lnTo>
                  <a:lnTo>
                    <a:pt x="716051" y="35801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5407" y="4509344"/>
              <a:ext cx="186552" cy="18652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210867" y="4865819"/>
              <a:ext cx="373380" cy="186690"/>
            </a:xfrm>
            <a:custGeom>
              <a:avLst/>
              <a:gdLst/>
              <a:ahLst/>
              <a:cxnLst/>
              <a:rect l="l" t="t" r="r" b="b"/>
              <a:pathLst>
                <a:path w="373379" h="186689">
                  <a:moveTo>
                    <a:pt x="186552" y="0"/>
                  </a:moveTo>
                  <a:lnTo>
                    <a:pt x="147709" y="3186"/>
                  </a:lnTo>
                  <a:lnTo>
                    <a:pt x="85667" y="20230"/>
                  </a:lnTo>
                  <a:lnTo>
                    <a:pt x="39926" y="42057"/>
                  </a:lnTo>
                  <a:lnTo>
                    <a:pt x="4965" y="72428"/>
                  </a:lnTo>
                  <a:lnTo>
                    <a:pt x="0" y="93263"/>
                  </a:lnTo>
                  <a:lnTo>
                    <a:pt x="0" y="186527"/>
                  </a:lnTo>
                  <a:lnTo>
                    <a:pt x="373104" y="186528"/>
                  </a:lnTo>
                  <a:lnTo>
                    <a:pt x="373104" y="93264"/>
                  </a:lnTo>
                  <a:lnTo>
                    <a:pt x="354449" y="55958"/>
                  </a:lnTo>
                  <a:lnTo>
                    <a:pt x="311234" y="29187"/>
                  </a:lnTo>
                  <a:lnTo>
                    <a:pt x="244410" y="7441"/>
                  </a:lnTo>
                  <a:lnTo>
                    <a:pt x="206000" y="1214"/>
                  </a:lnTo>
                  <a:lnTo>
                    <a:pt x="1865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4143" y="4654421"/>
              <a:ext cx="186552" cy="1865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962120" y="4223308"/>
              <a:ext cx="735330" cy="684530"/>
            </a:xfrm>
            <a:custGeom>
              <a:avLst/>
              <a:gdLst/>
              <a:ahLst/>
              <a:cxnLst/>
              <a:rect l="l" t="t" r="r" b="b"/>
              <a:pathLst>
                <a:path w="735329" h="684529">
                  <a:moveTo>
                    <a:pt x="337870" y="617651"/>
                  </a:moveTo>
                  <a:lnTo>
                    <a:pt x="322148" y="597827"/>
                  </a:lnTo>
                  <a:lnTo>
                    <a:pt x="310527" y="575602"/>
                  </a:lnTo>
                  <a:lnTo>
                    <a:pt x="303237" y="551611"/>
                  </a:lnTo>
                  <a:lnTo>
                    <a:pt x="300558" y="526453"/>
                  </a:lnTo>
                  <a:lnTo>
                    <a:pt x="300558" y="522312"/>
                  </a:lnTo>
                  <a:lnTo>
                    <a:pt x="282143" y="515391"/>
                  </a:lnTo>
                  <a:lnTo>
                    <a:pt x="244411" y="504875"/>
                  </a:lnTo>
                  <a:lnTo>
                    <a:pt x="225310" y="501142"/>
                  </a:lnTo>
                  <a:lnTo>
                    <a:pt x="206006" y="498652"/>
                  </a:lnTo>
                  <a:lnTo>
                    <a:pt x="186550" y="497446"/>
                  </a:lnTo>
                  <a:lnTo>
                    <a:pt x="167055" y="498271"/>
                  </a:lnTo>
                  <a:lnTo>
                    <a:pt x="128625" y="504494"/>
                  </a:lnTo>
                  <a:lnTo>
                    <a:pt x="85877" y="518147"/>
                  </a:lnTo>
                  <a:lnTo>
                    <a:pt x="40182" y="539953"/>
                  </a:lnTo>
                  <a:lnTo>
                    <a:pt x="4673" y="569722"/>
                  </a:lnTo>
                  <a:lnTo>
                    <a:pt x="0" y="590702"/>
                  </a:lnTo>
                  <a:lnTo>
                    <a:pt x="0" y="683971"/>
                  </a:lnTo>
                  <a:lnTo>
                    <a:pt x="223862" y="683971"/>
                  </a:lnTo>
                  <a:lnTo>
                    <a:pt x="232422" y="673862"/>
                  </a:lnTo>
                  <a:lnTo>
                    <a:pt x="242519" y="665314"/>
                  </a:lnTo>
                  <a:lnTo>
                    <a:pt x="264909" y="650621"/>
                  </a:lnTo>
                  <a:lnTo>
                    <a:pt x="288328" y="637755"/>
                  </a:lnTo>
                  <a:lnTo>
                    <a:pt x="312686" y="626745"/>
                  </a:lnTo>
                  <a:lnTo>
                    <a:pt x="337870" y="617651"/>
                  </a:lnTo>
                  <a:close/>
                </a:path>
                <a:path w="735329" h="684529">
                  <a:moveTo>
                    <a:pt x="735241" y="21932"/>
                  </a:moveTo>
                  <a:lnTo>
                    <a:pt x="733539" y="13462"/>
                  </a:lnTo>
                  <a:lnTo>
                    <a:pt x="728903" y="6527"/>
                  </a:lnTo>
                  <a:lnTo>
                    <a:pt x="722020" y="1816"/>
                  </a:lnTo>
                  <a:lnTo>
                    <a:pt x="713562" y="0"/>
                  </a:lnTo>
                  <a:lnTo>
                    <a:pt x="587844" y="0"/>
                  </a:lnTo>
                  <a:lnTo>
                    <a:pt x="587844" y="109042"/>
                  </a:lnTo>
                  <a:lnTo>
                    <a:pt x="587844" y="110705"/>
                  </a:lnTo>
                  <a:lnTo>
                    <a:pt x="584047" y="134670"/>
                  </a:lnTo>
                  <a:lnTo>
                    <a:pt x="572211" y="154990"/>
                  </a:lnTo>
                  <a:lnTo>
                    <a:pt x="553948" y="169811"/>
                  </a:lnTo>
                  <a:lnTo>
                    <a:pt x="539038" y="174599"/>
                  </a:lnTo>
                  <a:lnTo>
                    <a:pt x="539038" y="248742"/>
                  </a:lnTo>
                  <a:lnTo>
                    <a:pt x="537400" y="257683"/>
                  </a:lnTo>
                  <a:lnTo>
                    <a:pt x="532612" y="265049"/>
                  </a:lnTo>
                  <a:lnTo>
                    <a:pt x="525424" y="270090"/>
                  </a:lnTo>
                  <a:lnTo>
                    <a:pt x="516547" y="272046"/>
                  </a:lnTo>
                  <a:lnTo>
                    <a:pt x="516369" y="272046"/>
                  </a:lnTo>
                  <a:lnTo>
                    <a:pt x="515988" y="272046"/>
                  </a:lnTo>
                  <a:lnTo>
                    <a:pt x="507072" y="270243"/>
                  </a:lnTo>
                  <a:lnTo>
                    <a:pt x="499757" y="265315"/>
                  </a:lnTo>
                  <a:lnTo>
                    <a:pt x="494830" y="258000"/>
                  </a:lnTo>
                  <a:lnTo>
                    <a:pt x="493014" y="249034"/>
                  </a:lnTo>
                  <a:lnTo>
                    <a:pt x="494830" y="240080"/>
                  </a:lnTo>
                  <a:lnTo>
                    <a:pt x="499757" y="232778"/>
                  </a:lnTo>
                  <a:lnTo>
                    <a:pt x="507072" y="227850"/>
                  </a:lnTo>
                  <a:lnTo>
                    <a:pt x="516026" y="226047"/>
                  </a:lnTo>
                  <a:lnTo>
                    <a:pt x="524903" y="227812"/>
                  </a:lnTo>
                  <a:lnTo>
                    <a:pt x="532180" y="232676"/>
                  </a:lnTo>
                  <a:lnTo>
                    <a:pt x="537133" y="239877"/>
                  </a:lnTo>
                  <a:lnTo>
                    <a:pt x="539038" y="248742"/>
                  </a:lnTo>
                  <a:lnTo>
                    <a:pt x="539038" y="174599"/>
                  </a:lnTo>
                  <a:lnTo>
                    <a:pt x="530847" y="177228"/>
                  </a:lnTo>
                  <a:lnTo>
                    <a:pt x="530847" y="209880"/>
                  </a:lnTo>
                  <a:lnTo>
                    <a:pt x="501307" y="209880"/>
                  </a:lnTo>
                  <a:lnTo>
                    <a:pt x="501307" y="148844"/>
                  </a:lnTo>
                  <a:lnTo>
                    <a:pt x="516026" y="148844"/>
                  </a:lnTo>
                  <a:lnTo>
                    <a:pt x="533476" y="146126"/>
                  </a:lnTo>
                  <a:lnTo>
                    <a:pt x="546811" y="138442"/>
                  </a:lnTo>
                  <a:lnTo>
                    <a:pt x="555320" y="126415"/>
                  </a:lnTo>
                  <a:lnTo>
                    <a:pt x="557822" y="113296"/>
                  </a:lnTo>
                  <a:lnTo>
                    <a:pt x="558317" y="110705"/>
                  </a:lnTo>
                  <a:lnTo>
                    <a:pt x="555345" y="94513"/>
                  </a:lnTo>
                  <a:lnTo>
                    <a:pt x="546696" y="81178"/>
                  </a:lnTo>
                  <a:lnTo>
                    <a:pt x="533666" y="72059"/>
                  </a:lnTo>
                  <a:lnTo>
                    <a:pt x="517588" y="68516"/>
                  </a:lnTo>
                  <a:lnTo>
                    <a:pt x="516026" y="68529"/>
                  </a:lnTo>
                  <a:lnTo>
                    <a:pt x="478269" y="88785"/>
                  </a:lnTo>
                  <a:lnTo>
                    <a:pt x="473621" y="105918"/>
                  </a:lnTo>
                  <a:lnTo>
                    <a:pt x="473684" y="109042"/>
                  </a:lnTo>
                  <a:lnTo>
                    <a:pt x="473849" y="110705"/>
                  </a:lnTo>
                  <a:lnTo>
                    <a:pt x="473849" y="113296"/>
                  </a:lnTo>
                  <a:lnTo>
                    <a:pt x="444309" y="113296"/>
                  </a:lnTo>
                  <a:lnTo>
                    <a:pt x="444309" y="110705"/>
                  </a:lnTo>
                  <a:lnTo>
                    <a:pt x="461289" y="61595"/>
                  </a:lnTo>
                  <a:lnTo>
                    <a:pt x="508012" y="38862"/>
                  </a:lnTo>
                  <a:lnTo>
                    <a:pt x="510679" y="38773"/>
                  </a:lnTo>
                  <a:lnTo>
                    <a:pt x="513359" y="38773"/>
                  </a:lnTo>
                  <a:lnTo>
                    <a:pt x="566470" y="59080"/>
                  </a:lnTo>
                  <a:lnTo>
                    <a:pt x="587844" y="109042"/>
                  </a:lnTo>
                  <a:lnTo>
                    <a:pt x="587844" y="0"/>
                  </a:lnTo>
                  <a:lnTo>
                    <a:pt x="322122" y="0"/>
                  </a:lnTo>
                  <a:lnTo>
                    <a:pt x="313690" y="1816"/>
                  </a:lnTo>
                  <a:lnTo>
                    <a:pt x="306819" y="6527"/>
                  </a:lnTo>
                  <a:lnTo>
                    <a:pt x="302221" y="13462"/>
                  </a:lnTo>
                  <a:lnTo>
                    <a:pt x="300558" y="21932"/>
                  </a:lnTo>
                  <a:lnTo>
                    <a:pt x="300621" y="289052"/>
                  </a:lnTo>
                  <a:lnTo>
                    <a:pt x="302107" y="297230"/>
                  </a:lnTo>
                  <a:lnTo>
                    <a:pt x="306641" y="304241"/>
                  </a:lnTo>
                  <a:lnTo>
                    <a:pt x="313461" y="309029"/>
                  </a:lnTo>
                  <a:lnTo>
                    <a:pt x="321906" y="310908"/>
                  </a:lnTo>
                  <a:lnTo>
                    <a:pt x="384302" y="310908"/>
                  </a:lnTo>
                  <a:lnTo>
                    <a:pt x="384302" y="398373"/>
                  </a:lnTo>
                  <a:lnTo>
                    <a:pt x="470217" y="310908"/>
                  </a:lnTo>
                  <a:lnTo>
                    <a:pt x="713613" y="310908"/>
                  </a:lnTo>
                  <a:lnTo>
                    <a:pt x="722020" y="309130"/>
                  </a:lnTo>
                  <a:lnTo>
                    <a:pt x="728903" y="304431"/>
                  </a:lnTo>
                  <a:lnTo>
                    <a:pt x="733539" y="297510"/>
                  </a:lnTo>
                  <a:lnTo>
                    <a:pt x="735241" y="289052"/>
                  </a:lnTo>
                  <a:lnTo>
                    <a:pt x="735241" y="272046"/>
                  </a:lnTo>
                  <a:lnTo>
                    <a:pt x="735241" y="226047"/>
                  </a:lnTo>
                  <a:lnTo>
                    <a:pt x="735241" y="209880"/>
                  </a:lnTo>
                  <a:lnTo>
                    <a:pt x="735241" y="38773"/>
                  </a:lnTo>
                  <a:lnTo>
                    <a:pt x="735241" y="219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11F6A7-EC86-4F6B-AEAC-E7E31EF3832C}"/>
              </a:ext>
            </a:extLst>
          </p:cNvPr>
          <p:cNvSpPr/>
          <p:nvPr/>
        </p:nvSpPr>
        <p:spPr>
          <a:xfrm>
            <a:off x="3048000" y="1486495"/>
            <a:ext cx="6604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IN" sz="54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>
                  <a:solidFill>
                    <a:srgbClr val="000000"/>
                  </a:solidFill>
                </a:uFill>
              </a:rPr>
              <a:t>Features of Web OPAC</a:t>
            </a:r>
            <a:endParaRPr lang="en-IN" sz="54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Graphic 4" descr="Right pointing backhand index">
            <a:extLst>
              <a:ext uri="{FF2B5EF4-FFF2-40B4-BE49-F238E27FC236}">
                <a16:creationId xmlns:a16="http://schemas.microsoft.com/office/drawing/2014/main" id="{9058D288-654C-4CD9-B0DA-59C2319C2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715000" y="2362200"/>
            <a:ext cx="1472650" cy="14726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0876" y="0"/>
            <a:ext cx="11507724" cy="6858508"/>
            <a:chOff x="150876" y="0"/>
            <a:chExt cx="11507724" cy="6858508"/>
          </a:xfrm>
        </p:grpSpPr>
        <p:sp>
          <p:nvSpPr>
            <p:cNvPr id="4" name="object 4"/>
            <p:cNvSpPr/>
            <p:nvPr/>
          </p:nvSpPr>
          <p:spPr>
            <a:xfrm>
              <a:off x="457200" y="0"/>
              <a:ext cx="1122045" cy="5329555"/>
            </a:xfrm>
            <a:custGeom>
              <a:avLst/>
              <a:gdLst/>
              <a:ahLst/>
              <a:cxnLst/>
              <a:rect l="l" t="t" r="r" b="b"/>
              <a:pathLst>
                <a:path w="1122045" h="5329555">
                  <a:moveTo>
                    <a:pt x="1121664" y="0"/>
                  </a:moveTo>
                  <a:lnTo>
                    <a:pt x="867791" y="0"/>
                  </a:lnTo>
                  <a:lnTo>
                    <a:pt x="0" y="5286502"/>
                  </a:lnTo>
                  <a:lnTo>
                    <a:pt x="247497" y="5329428"/>
                  </a:lnTo>
                  <a:lnTo>
                    <a:pt x="1121664" y="0"/>
                  </a:lnTo>
                  <a:close/>
                </a:path>
              </a:pathLst>
            </a:custGeom>
            <a:solidFill>
              <a:srgbClr val="2FA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876" y="0"/>
              <a:ext cx="1117600" cy="5278120"/>
            </a:xfrm>
            <a:custGeom>
              <a:avLst/>
              <a:gdLst/>
              <a:ahLst/>
              <a:cxnLst/>
              <a:rect l="l" t="t" r="r" b="b"/>
              <a:pathLst>
                <a:path w="1117600" h="5278120">
                  <a:moveTo>
                    <a:pt x="1117092" y="0"/>
                  </a:moveTo>
                  <a:lnTo>
                    <a:pt x="864793" y="0"/>
                  </a:lnTo>
                  <a:lnTo>
                    <a:pt x="0" y="5239512"/>
                  </a:lnTo>
                  <a:lnTo>
                    <a:pt x="249123" y="5277612"/>
                  </a:lnTo>
                  <a:lnTo>
                    <a:pt x="1117092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876" y="5239511"/>
              <a:ext cx="1228725" cy="1618615"/>
            </a:xfrm>
            <a:custGeom>
              <a:avLst/>
              <a:gdLst/>
              <a:ahLst/>
              <a:cxnLst/>
              <a:rect l="l" t="t" r="r" b="b"/>
              <a:pathLst>
                <a:path w="1228725" h="1618615">
                  <a:moveTo>
                    <a:pt x="0" y="0"/>
                  </a:moveTo>
                  <a:lnTo>
                    <a:pt x="1174369" y="1618487"/>
                  </a:lnTo>
                  <a:lnTo>
                    <a:pt x="1228344" y="1618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5291328"/>
              <a:ext cx="1495425" cy="1567180"/>
            </a:xfrm>
            <a:custGeom>
              <a:avLst/>
              <a:gdLst/>
              <a:ahLst/>
              <a:cxnLst/>
              <a:rect l="l" t="t" r="r" b="b"/>
              <a:pathLst>
                <a:path w="1495425" h="1567179">
                  <a:moveTo>
                    <a:pt x="0" y="0"/>
                  </a:moveTo>
                  <a:lnTo>
                    <a:pt x="1442720" y="1566672"/>
                  </a:lnTo>
                  <a:lnTo>
                    <a:pt x="1495044" y="1566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5286755"/>
              <a:ext cx="2131060" cy="1571625"/>
            </a:xfrm>
            <a:custGeom>
              <a:avLst/>
              <a:gdLst/>
              <a:ahLst/>
              <a:cxnLst/>
              <a:rect l="l" t="t" r="r" b="b"/>
              <a:pathLst>
                <a:path w="2131060" h="1571625">
                  <a:moveTo>
                    <a:pt x="0" y="0"/>
                  </a:moveTo>
                  <a:lnTo>
                    <a:pt x="0" y="4699"/>
                  </a:lnTo>
                  <a:lnTo>
                    <a:pt x="1495552" y="1571243"/>
                  </a:lnTo>
                  <a:lnTo>
                    <a:pt x="2130552" y="1571243"/>
                  </a:lnTo>
                  <a:lnTo>
                    <a:pt x="247662" y="42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8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76" y="5239511"/>
              <a:ext cx="1694814" cy="1618615"/>
            </a:xfrm>
            <a:custGeom>
              <a:avLst/>
              <a:gdLst/>
              <a:ahLst/>
              <a:cxnLst/>
              <a:rect l="l" t="t" r="r" b="b"/>
              <a:pathLst>
                <a:path w="1694814" h="1618615">
                  <a:moveTo>
                    <a:pt x="0" y="0"/>
                  </a:moveTo>
                  <a:lnTo>
                    <a:pt x="1228217" y="1618487"/>
                  </a:lnTo>
                  <a:lnTo>
                    <a:pt x="1694688" y="1618487"/>
                  </a:lnTo>
                  <a:lnTo>
                    <a:pt x="291973" y="95250"/>
                  </a:lnTo>
                  <a:lnTo>
                    <a:pt x="244360" y="42799"/>
                  </a:lnTo>
                  <a:lnTo>
                    <a:pt x="249123" y="42799"/>
                  </a:lnTo>
                  <a:lnTo>
                    <a:pt x="249123" y="38100"/>
                  </a:lnTo>
                  <a:lnTo>
                    <a:pt x="24436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52015" y="608076"/>
              <a:ext cx="5891785" cy="601979"/>
            </a:xfrm>
            <a:prstGeom prst="rect">
              <a:avLst/>
            </a:prstGeom>
          </p:spPr>
        </p:pic>
        <p:pic>
          <p:nvPicPr>
            <p:cNvPr id="28" name="object 10">
              <a:extLst>
                <a:ext uri="{FF2B5EF4-FFF2-40B4-BE49-F238E27FC236}">
                  <a16:creationId xmlns:a16="http://schemas.microsoft.com/office/drawing/2014/main" id="{262066B2-E816-4523-8241-226725E5A391}"/>
                </a:ext>
              </a:extLst>
            </p:cNvPr>
            <p:cNvPicPr/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39824" y="1303021"/>
              <a:ext cx="8266176" cy="601979"/>
            </a:xfrm>
            <a:prstGeom prst="rect">
              <a:avLst/>
            </a:prstGeom>
          </p:spPr>
        </p:pic>
        <p:pic>
          <p:nvPicPr>
            <p:cNvPr id="30" name="object 10">
              <a:extLst>
                <a:ext uri="{FF2B5EF4-FFF2-40B4-BE49-F238E27FC236}">
                  <a16:creationId xmlns:a16="http://schemas.microsoft.com/office/drawing/2014/main" id="{E815E242-0DA0-460A-BD9A-4861416AC69B}"/>
                </a:ext>
              </a:extLst>
            </p:cNvPr>
            <p:cNvPicPr/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39824" y="1981200"/>
              <a:ext cx="8266176" cy="601979"/>
            </a:xfrm>
            <a:prstGeom prst="rect">
              <a:avLst/>
            </a:prstGeom>
          </p:spPr>
        </p:pic>
        <p:pic>
          <p:nvPicPr>
            <p:cNvPr id="32" name="object 10">
              <a:extLst>
                <a:ext uri="{FF2B5EF4-FFF2-40B4-BE49-F238E27FC236}">
                  <a16:creationId xmlns:a16="http://schemas.microsoft.com/office/drawing/2014/main" id="{BD7ED93F-2BB0-4360-A7FB-556D507F5F43}"/>
                </a:ext>
              </a:extLst>
            </p:cNvPr>
            <p:cNvPicPr/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39824" y="2674621"/>
              <a:ext cx="9713976" cy="601979"/>
            </a:xfrm>
            <a:prstGeom prst="rect">
              <a:avLst/>
            </a:prstGeom>
          </p:spPr>
        </p:pic>
        <p:pic>
          <p:nvPicPr>
            <p:cNvPr id="34" name="object 10">
              <a:extLst>
                <a:ext uri="{FF2B5EF4-FFF2-40B4-BE49-F238E27FC236}">
                  <a16:creationId xmlns:a16="http://schemas.microsoft.com/office/drawing/2014/main" id="{4208C99E-D12F-42EE-BCC5-8FA1AF923D78}"/>
                </a:ext>
              </a:extLst>
            </p:cNvPr>
            <p:cNvPicPr/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39824" y="3360421"/>
              <a:ext cx="10018776" cy="601979"/>
            </a:xfrm>
            <a:prstGeom prst="rect">
              <a:avLst/>
            </a:prstGeom>
          </p:spPr>
        </p:pic>
        <p:pic>
          <p:nvPicPr>
            <p:cNvPr id="36" name="object 10">
              <a:extLst>
                <a:ext uri="{FF2B5EF4-FFF2-40B4-BE49-F238E27FC236}">
                  <a16:creationId xmlns:a16="http://schemas.microsoft.com/office/drawing/2014/main" id="{F3C1AC7F-69E5-48E1-9C64-53CF0A7E9EC0}"/>
                </a:ext>
              </a:extLst>
            </p:cNvPr>
            <p:cNvPicPr/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39824" y="4046221"/>
              <a:ext cx="8951976" cy="601979"/>
            </a:xfrm>
            <a:prstGeom prst="rect">
              <a:avLst/>
            </a:prstGeom>
          </p:spPr>
        </p:pic>
        <p:pic>
          <p:nvPicPr>
            <p:cNvPr id="40" name="object 10">
              <a:extLst>
                <a:ext uri="{FF2B5EF4-FFF2-40B4-BE49-F238E27FC236}">
                  <a16:creationId xmlns:a16="http://schemas.microsoft.com/office/drawing/2014/main" id="{F1B48251-9877-4B91-A90E-CBE9D9C056F7}"/>
                </a:ext>
              </a:extLst>
            </p:cNvPr>
            <p:cNvPicPr/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39824" y="4759383"/>
              <a:ext cx="4075175" cy="547254"/>
            </a:xfrm>
            <a:prstGeom prst="rect">
              <a:avLst/>
            </a:prstGeom>
          </p:spPr>
        </p:pic>
        <p:pic>
          <p:nvPicPr>
            <p:cNvPr id="58" name="object 10">
              <a:extLst>
                <a:ext uri="{FF2B5EF4-FFF2-40B4-BE49-F238E27FC236}">
                  <a16:creationId xmlns:a16="http://schemas.microsoft.com/office/drawing/2014/main" id="{0DF4437F-3179-4673-8A8D-A0C004FF9D01}"/>
                </a:ext>
              </a:extLst>
            </p:cNvPr>
            <p:cNvPicPr/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00200" y="5410200"/>
              <a:ext cx="9525000" cy="601979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3BCEAA-78A7-459F-BA0E-0833940E1125}"/>
              </a:ext>
            </a:extLst>
          </p:cNvPr>
          <p:cNvSpPr txBox="1"/>
          <p:nvPr/>
        </p:nvSpPr>
        <p:spPr>
          <a:xfrm>
            <a:off x="1921891" y="674533"/>
            <a:ext cx="562190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b="1" dirty="0">
                <a:highlight>
                  <a:srgbClr val="FFFF00"/>
                </a:highlight>
              </a:rPr>
              <a:t>Web OPAC are accessible via Internet 24x7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A3AC2B-DF42-4A17-8764-F17D2B018A1F}"/>
              </a:ext>
            </a:extLst>
          </p:cNvPr>
          <p:cNvSpPr txBox="1"/>
          <p:nvPr/>
        </p:nvSpPr>
        <p:spPr>
          <a:xfrm>
            <a:off x="1935207" y="1356466"/>
            <a:ext cx="797079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b="1" dirty="0">
                <a:highlight>
                  <a:srgbClr val="FFFF00"/>
                </a:highlight>
              </a:rPr>
              <a:t>Gateway to all Library resources- Books, Journals, e-books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1F28E9-B4FE-4897-AF51-9BC5AFAC5F43}"/>
              </a:ext>
            </a:extLst>
          </p:cNvPr>
          <p:cNvSpPr txBox="1"/>
          <p:nvPr/>
        </p:nvSpPr>
        <p:spPr>
          <a:xfrm>
            <a:off x="1905000" y="5410200"/>
            <a:ext cx="9220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200" b="1" dirty="0">
                <a:highlight>
                  <a:srgbClr val="FFFF00"/>
                </a:highlight>
              </a:rPr>
              <a:t>View detailed information about each item including availability, location and call number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6491F2-B669-40CC-A75F-74FCF641359D}"/>
              </a:ext>
            </a:extLst>
          </p:cNvPr>
          <p:cNvSpPr/>
          <p:nvPr/>
        </p:nvSpPr>
        <p:spPr>
          <a:xfrm>
            <a:off x="1933890" y="2644914"/>
            <a:ext cx="941991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333333"/>
                </a:solidFill>
                <a:highlight>
                  <a:srgbClr val="FFFF00"/>
                </a:highlight>
                <a:latin typeface="Roboto"/>
              </a:rPr>
              <a:t>Users can instantly check the status of books, such as whether they are available for borrowing</a:t>
            </a:r>
            <a:endParaRPr lang="en-IN" sz="2000" b="1" dirty="0">
              <a:highlight>
                <a:srgbClr val="FFFF00"/>
              </a:highligh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41A244-0295-4BE8-8345-F2ACA0A24C89}"/>
              </a:ext>
            </a:extLst>
          </p:cNvPr>
          <p:cNvSpPr txBox="1"/>
          <p:nvPr/>
        </p:nvSpPr>
        <p:spPr>
          <a:xfrm>
            <a:off x="1933890" y="3461355"/>
            <a:ext cx="973690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b="1" dirty="0">
                <a:highlight>
                  <a:srgbClr val="FFFF00"/>
                </a:highlight>
              </a:rPr>
              <a:t>Users can perform searches using various search criteria such as Title, author, or keyword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C6A747-46D8-40A5-88AA-DA84EC187BBA}"/>
              </a:ext>
            </a:extLst>
          </p:cNvPr>
          <p:cNvSpPr txBox="1"/>
          <p:nvPr/>
        </p:nvSpPr>
        <p:spPr>
          <a:xfrm>
            <a:off x="1905000" y="4110335"/>
            <a:ext cx="8686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b="1" dirty="0">
                <a:highlight>
                  <a:srgbClr val="FFFF00"/>
                </a:highlight>
              </a:rPr>
              <a:t>Browsing capabilities (by Title, by author, by publisher, by subject)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F5BC51-5C5C-4933-B30F-88F5F967EBF2}"/>
              </a:ext>
            </a:extLst>
          </p:cNvPr>
          <p:cNvSpPr txBox="1"/>
          <p:nvPr/>
        </p:nvSpPr>
        <p:spPr>
          <a:xfrm>
            <a:off x="1905000" y="4800600"/>
            <a:ext cx="38099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b="1" dirty="0">
                <a:highlight>
                  <a:srgbClr val="FFFF00"/>
                </a:highlight>
              </a:rPr>
              <a:t>New arrivals in the Library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8372F98-39F7-4D4C-AEA0-9CBCD313D5CB}"/>
              </a:ext>
            </a:extLst>
          </p:cNvPr>
          <p:cNvSpPr txBox="1"/>
          <p:nvPr/>
        </p:nvSpPr>
        <p:spPr>
          <a:xfrm>
            <a:off x="1935207" y="2052935"/>
            <a:ext cx="797079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b="1" dirty="0">
                <a:highlight>
                  <a:srgbClr val="FFFF00"/>
                </a:highlight>
              </a:rPr>
              <a:t>offer Simple search and Advance/combination search options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36929A5-0CF7-44EE-9A3E-B021B8E7A88E}"/>
              </a:ext>
            </a:extLst>
          </p:cNvPr>
          <p:cNvSpPr/>
          <p:nvPr/>
        </p:nvSpPr>
        <p:spPr>
          <a:xfrm>
            <a:off x="1600200" y="762000"/>
            <a:ext cx="252985" cy="29735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2DEDEC3-B1E4-4B97-8A2F-83EB5C123B25}"/>
              </a:ext>
            </a:extLst>
          </p:cNvPr>
          <p:cNvSpPr/>
          <p:nvPr/>
        </p:nvSpPr>
        <p:spPr>
          <a:xfrm>
            <a:off x="1600200" y="1455241"/>
            <a:ext cx="252985" cy="29735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3F984AB-A808-4873-9D87-E3C568C7DF5A}"/>
              </a:ext>
            </a:extLst>
          </p:cNvPr>
          <p:cNvSpPr/>
          <p:nvPr/>
        </p:nvSpPr>
        <p:spPr>
          <a:xfrm>
            <a:off x="1600200" y="2148482"/>
            <a:ext cx="252985" cy="29735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3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454B035-546A-40D5-95C2-BFAC37727806}"/>
              </a:ext>
            </a:extLst>
          </p:cNvPr>
          <p:cNvSpPr/>
          <p:nvPr/>
        </p:nvSpPr>
        <p:spPr>
          <a:xfrm>
            <a:off x="1600200" y="2841723"/>
            <a:ext cx="252985" cy="29735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4AEBC7F-66C2-405D-9312-9B24D346D432}"/>
              </a:ext>
            </a:extLst>
          </p:cNvPr>
          <p:cNvSpPr/>
          <p:nvPr/>
        </p:nvSpPr>
        <p:spPr>
          <a:xfrm>
            <a:off x="1600200" y="3534964"/>
            <a:ext cx="252985" cy="29735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AE1A439-3332-4871-82EE-85862160D776}"/>
              </a:ext>
            </a:extLst>
          </p:cNvPr>
          <p:cNvSpPr/>
          <p:nvPr/>
        </p:nvSpPr>
        <p:spPr>
          <a:xfrm>
            <a:off x="1600200" y="4228205"/>
            <a:ext cx="252985" cy="29735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6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2701B62-0321-4C6A-B8CB-A8F8372D3CBC}"/>
              </a:ext>
            </a:extLst>
          </p:cNvPr>
          <p:cNvSpPr/>
          <p:nvPr/>
        </p:nvSpPr>
        <p:spPr>
          <a:xfrm>
            <a:off x="1600200" y="4921446"/>
            <a:ext cx="252985" cy="29735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5A0946B-9ABE-46D2-B375-0B4DB8EE4F91}"/>
              </a:ext>
            </a:extLst>
          </p:cNvPr>
          <p:cNvSpPr/>
          <p:nvPr/>
        </p:nvSpPr>
        <p:spPr>
          <a:xfrm>
            <a:off x="1600200" y="5614687"/>
            <a:ext cx="252985" cy="29735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1754183"/>
            <a:ext cx="7620000" cy="8438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5400" spc="-5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5400" u="sng" spc="-5" dirty="0">
                <a:solidFill>
                  <a:srgbClr val="000000"/>
                </a:solidFill>
                <a:latin typeface="Corbel"/>
                <a:cs typeface="Corbel"/>
              </a:rPr>
              <a:t>Demonstration</a:t>
            </a:r>
            <a:r>
              <a:rPr sz="5400" u="sng" spc="-10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5400" u="sng" dirty="0">
                <a:solidFill>
                  <a:srgbClr val="000000"/>
                </a:solidFill>
                <a:latin typeface="Corbel"/>
                <a:cs typeface="Corbel"/>
              </a:rPr>
              <a:t>for</a:t>
            </a:r>
            <a:r>
              <a:rPr sz="5400" u="sng" spc="-45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en-IN" sz="5400" u="sng" spc="-45" dirty="0">
                <a:solidFill>
                  <a:srgbClr val="000000"/>
                </a:solidFill>
              </a:rPr>
              <a:t>U</a:t>
            </a:r>
            <a:r>
              <a:rPr sz="5400" u="sng" dirty="0" err="1">
                <a:solidFill>
                  <a:srgbClr val="000000"/>
                </a:solidFill>
                <a:latin typeface="Corbel"/>
                <a:cs typeface="Corbel"/>
              </a:rPr>
              <a:t>sers</a:t>
            </a:r>
            <a:endParaRPr sz="5400" u="sng" dirty="0">
              <a:latin typeface="Corbel"/>
              <a:cs typeface="Corbel"/>
            </a:endParaRPr>
          </a:p>
        </p:txBody>
      </p:sp>
      <p:pic>
        <p:nvPicPr>
          <p:cNvPr id="4" name="Graphic 3" descr="Group of men">
            <a:extLst>
              <a:ext uri="{FF2B5EF4-FFF2-40B4-BE49-F238E27FC236}">
                <a16:creationId xmlns:a16="http://schemas.microsoft.com/office/drawing/2014/main" id="{B29E405D-6BC8-45B9-A1C7-FC920DDE3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2400" y="3048000"/>
            <a:ext cx="3124200" cy="31242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pic>
        <p:nvPicPr>
          <p:cNvPr id="6" name="Graphic 5" descr="Right pointing backhand index">
            <a:extLst>
              <a:ext uri="{FF2B5EF4-FFF2-40B4-BE49-F238E27FC236}">
                <a16:creationId xmlns:a16="http://schemas.microsoft.com/office/drawing/2014/main" id="{7C977AB8-A7AF-4CF8-9904-B9FACAFCA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5257800" y="2514600"/>
            <a:ext cx="1472650" cy="14726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3748" y="388746"/>
            <a:ext cx="2429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Library</a:t>
            </a:r>
            <a:r>
              <a:rPr sz="2400" b="1" spc="-70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homepage</a:t>
            </a:r>
            <a:endParaRPr sz="2400">
              <a:latin typeface="Corbel"/>
              <a:cs typeface="Corbe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21573" y="914400"/>
            <a:ext cx="9531985" cy="5299710"/>
            <a:chOff x="1921573" y="1017841"/>
            <a:chExt cx="9531985" cy="52997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0907" y="1027175"/>
              <a:ext cx="9512808" cy="52806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26335" y="1022603"/>
              <a:ext cx="9522460" cy="5290185"/>
            </a:xfrm>
            <a:custGeom>
              <a:avLst/>
              <a:gdLst/>
              <a:ahLst/>
              <a:cxnLst/>
              <a:rect l="l" t="t" r="r" b="b"/>
              <a:pathLst>
                <a:path w="9522460" h="5290185">
                  <a:moveTo>
                    <a:pt x="0" y="5289804"/>
                  </a:moveTo>
                  <a:lnTo>
                    <a:pt x="9521952" y="5289804"/>
                  </a:lnTo>
                  <a:lnTo>
                    <a:pt x="9521952" y="0"/>
                  </a:lnTo>
                  <a:lnTo>
                    <a:pt x="0" y="0"/>
                  </a:lnTo>
                  <a:lnTo>
                    <a:pt x="0" y="52898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81783" y="2604503"/>
              <a:ext cx="590550" cy="56160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309241" y="2590800"/>
            <a:ext cx="13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24835" y="2895600"/>
            <a:ext cx="1333500" cy="1020444"/>
          </a:xfrm>
          <a:custGeom>
            <a:avLst/>
            <a:gdLst/>
            <a:ahLst/>
            <a:cxnLst/>
            <a:rect l="l" t="t" r="r" b="b"/>
            <a:pathLst>
              <a:path w="1333500" h="1020445">
                <a:moveTo>
                  <a:pt x="1267780" y="979843"/>
                </a:moveTo>
                <a:lnTo>
                  <a:pt x="1249299" y="1004062"/>
                </a:lnTo>
                <a:lnTo>
                  <a:pt x="1332991" y="1020064"/>
                </a:lnTo>
                <a:lnTo>
                  <a:pt x="1318329" y="990092"/>
                </a:lnTo>
                <a:lnTo>
                  <a:pt x="1281176" y="990092"/>
                </a:lnTo>
                <a:lnTo>
                  <a:pt x="1267780" y="979843"/>
                </a:lnTo>
                <a:close/>
              </a:path>
              <a:path w="1333500" h="1020445">
                <a:moveTo>
                  <a:pt x="1277010" y="967747"/>
                </a:moveTo>
                <a:lnTo>
                  <a:pt x="1267780" y="979843"/>
                </a:lnTo>
                <a:lnTo>
                  <a:pt x="1281176" y="990092"/>
                </a:lnTo>
                <a:lnTo>
                  <a:pt x="1286002" y="989457"/>
                </a:lnTo>
                <a:lnTo>
                  <a:pt x="1291081" y="982853"/>
                </a:lnTo>
                <a:lnTo>
                  <a:pt x="1290447" y="978027"/>
                </a:lnTo>
                <a:lnTo>
                  <a:pt x="1277010" y="967747"/>
                </a:lnTo>
                <a:close/>
              </a:path>
              <a:path w="1333500" h="1020445">
                <a:moveTo>
                  <a:pt x="1295527" y="943483"/>
                </a:moveTo>
                <a:lnTo>
                  <a:pt x="1277010" y="967747"/>
                </a:lnTo>
                <a:lnTo>
                  <a:pt x="1290447" y="978027"/>
                </a:lnTo>
                <a:lnTo>
                  <a:pt x="1291081" y="982853"/>
                </a:lnTo>
                <a:lnTo>
                  <a:pt x="1286002" y="989457"/>
                </a:lnTo>
                <a:lnTo>
                  <a:pt x="1281176" y="990092"/>
                </a:lnTo>
                <a:lnTo>
                  <a:pt x="1318329" y="990092"/>
                </a:lnTo>
                <a:lnTo>
                  <a:pt x="1295527" y="943483"/>
                </a:lnTo>
                <a:close/>
              </a:path>
              <a:path w="1333500" h="1020445">
                <a:moveTo>
                  <a:pt x="9906" y="0"/>
                </a:moveTo>
                <a:lnTo>
                  <a:pt x="5080" y="635"/>
                </a:lnTo>
                <a:lnTo>
                  <a:pt x="2539" y="4063"/>
                </a:lnTo>
                <a:lnTo>
                  <a:pt x="0" y="7365"/>
                </a:lnTo>
                <a:lnTo>
                  <a:pt x="634" y="12192"/>
                </a:lnTo>
                <a:lnTo>
                  <a:pt x="4063" y="14732"/>
                </a:lnTo>
                <a:lnTo>
                  <a:pt x="1267780" y="979843"/>
                </a:lnTo>
                <a:lnTo>
                  <a:pt x="1277010" y="967747"/>
                </a:lnTo>
                <a:lnTo>
                  <a:pt x="99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Graphic 8" descr="Right pointing backhand index">
            <a:extLst>
              <a:ext uri="{FF2B5EF4-FFF2-40B4-BE49-F238E27FC236}">
                <a16:creationId xmlns:a16="http://schemas.microsoft.com/office/drawing/2014/main" id="{9E56726E-46CE-4518-ACEE-42C8357D68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495800" y="3962401"/>
            <a:ext cx="283885" cy="2838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2200" y="310895"/>
            <a:ext cx="3840276" cy="58547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05200" y="412552"/>
            <a:ext cx="221157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400" spc="-5" dirty="0">
                <a:solidFill>
                  <a:srgbClr val="000000"/>
                </a:solidFill>
              </a:rPr>
              <a:t>Login page</a:t>
            </a:r>
            <a:endParaRPr sz="2400" dirty="0"/>
          </a:p>
        </p:txBody>
      </p:sp>
      <p:grpSp>
        <p:nvGrpSpPr>
          <p:cNvPr id="6" name="object 6"/>
          <p:cNvGrpSpPr/>
          <p:nvPr/>
        </p:nvGrpSpPr>
        <p:grpSpPr>
          <a:xfrm>
            <a:off x="1893885" y="975069"/>
            <a:ext cx="9458325" cy="5267325"/>
            <a:chOff x="1917192" y="1003561"/>
            <a:chExt cx="9458325" cy="5267325"/>
          </a:xfrm>
        </p:grpSpPr>
        <p:sp>
          <p:nvSpPr>
            <p:cNvPr id="8" name="object 8"/>
            <p:cNvSpPr/>
            <p:nvPr/>
          </p:nvSpPr>
          <p:spPr>
            <a:xfrm>
              <a:off x="1917192" y="1003561"/>
              <a:ext cx="9458325" cy="5267325"/>
            </a:xfrm>
            <a:custGeom>
              <a:avLst/>
              <a:gdLst/>
              <a:ahLst/>
              <a:cxnLst/>
              <a:rect l="l" t="t" r="r" b="b"/>
              <a:pathLst>
                <a:path w="9458325" h="5267325">
                  <a:moveTo>
                    <a:pt x="0" y="5266944"/>
                  </a:moveTo>
                  <a:lnTo>
                    <a:pt x="9457944" y="5266944"/>
                  </a:lnTo>
                  <a:lnTo>
                    <a:pt x="9457944" y="0"/>
                  </a:lnTo>
                  <a:lnTo>
                    <a:pt x="0" y="0"/>
                  </a:lnTo>
                  <a:lnTo>
                    <a:pt x="0" y="5266944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0182472" y="1446638"/>
              <a:ext cx="345320" cy="258254"/>
            </a:xfrm>
            <a:custGeom>
              <a:avLst/>
              <a:gdLst/>
              <a:ahLst/>
              <a:cxnLst/>
              <a:rect l="l" t="t" r="r" b="b"/>
              <a:pathLst>
                <a:path w="702945" h="175260">
                  <a:moveTo>
                    <a:pt x="0" y="87629"/>
                  </a:moveTo>
                  <a:lnTo>
                    <a:pt x="27598" y="53524"/>
                  </a:lnTo>
                  <a:lnTo>
                    <a:pt x="102870" y="25669"/>
                  </a:lnTo>
                  <a:lnTo>
                    <a:pt x="154855" y="14968"/>
                  </a:lnTo>
                  <a:lnTo>
                    <a:pt x="214526" y="6887"/>
                  </a:lnTo>
                  <a:lnTo>
                    <a:pt x="280472" y="1780"/>
                  </a:lnTo>
                  <a:lnTo>
                    <a:pt x="351282" y="0"/>
                  </a:lnTo>
                  <a:lnTo>
                    <a:pt x="422091" y="1780"/>
                  </a:lnTo>
                  <a:lnTo>
                    <a:pt x="488037" y="6887"/>
                  </a:lnTo>
                  <a:lnTo>
                    <a:pt x="547708" y="14968"/>
                  </a:lnTo>
                  <a:lnTo>
                    <a:pt x="599693" y="25669"/>
                  </a:lnTo>
                  <a:lnTo>
                    <a:pt x="642583" y="38639"/>
                  </a:lnTo>
                  <a:lnTo>
                    <a:pt x="695429" y="69972"/>
                  </a:lnTo>
                  <a:lnTo>
                    <a:pt x="702563" y="87629"/>
                  </a:lnTo>
                  <a:lnTo>
                    <a:pt x="695429" y="105287"/>
                  </a:lnTo>
                  <a:lnTo>
                    <a:pt x="642583" y="136620"/>
                  </a:lnTo>
                  <a:lnTo>
                    <a:pt x="599693" y="149590"/>
                  </a:lnTo>
                  <a:lnTo>
                    <a:pt x="547708" y="160291"/>
                  </a:lnTo>
                  <a:lnTo>
                    <a:pt x="488037" y="168372"/>
                  </a:lnTo>
                  <a:lnTo>
                    <a:pt x="422091" y="173479"/>
                  </a:lnTo>
                  <a:lnTo>
                    <a:pt x="351282" y="175259"/>
                  </a:lnTo>
                  <a:lnTo>
                    <a:pt x="280472" y="173479"/>
                  </a:lnTo>
                  <a:lnTo>
                    <a:pt x="214526" y="168372"/>
                  </a:lnTo>
                  <a:lnTo>
                    <a:pt x="154855" y="160291"/>
                  </a:lnTo>
                  <a:lnTo>
                    <a:pt x="102870" y="149590"/>
                  </a:lnTo>
                  <a:lnTo>
                    <a:pt x="59980" y="136620"/>
                  </a:lnTo>
                  <a:lnTo>
                    <a:pt x="7134" y="105287"/>
                  </a:lnTo>
                  <a:lnTo>
                    <a:pt x="0" y="87629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676446" y="1976928"/>
              <a:ext cx="558571" cy="56160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862574" y="198120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endParaRPr sz="1800" dirty="0">
              <a:latin typeface="Corbel"/>
              <a:cs typeface="Corbel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41A9AA-6FF9-4426-9E09-4A8333DAC527}"/>
              </a:ext>
            </a:extLst>
          </p:cNvPr>
          <p:cNvCxnSpPr>
            <a:cxnSpLocks/>
          </p:cNvCxnSpPr>
          <p:nvPr/>
        </p:nvCxnSpPr>
        <p:spPr>
          <a:xfrm flipH="1" flipV="1">
            <a:off x="10471147" y="1653466"/>
            <a:ext cx="304800" cy="3590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Graphic 11" descr="Right pointing backhand index">
            <a:extLst>
              <a:ext uri="{FF2B5EF4-FFF2-40B4-BE49-F238E27FC236}">
                <a16:creationId xmlns:a16="http://schemas.microsoft.com/office/drawing/2014/main" id="{55DC4D5E-E79E-48AD-807B-58A57B203C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0231715" y="1676400"/>
            <a:ext cx="283885" cy="2838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876" y="0"/>
            <a:ext cx="6794500" cy="6858000"/>
            <a:chOff x="150876" y="0"/>
            <a:chExt cx="67945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879" y="310895"/>
              <a:ext cx="5233416" cy="5852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06879" y="310895"/>
              <a:ext cx="5233670" cy="585470"/>
            </a:xfrm>
            <a:custGeom>
              <a:avLst/>
              <a:gdLst/>
              <a:ahLst/>
              <a:cxnLst/>
              <a:rect l="l" t="t" r="r" b="b"/>
              <a:pathLst>
                <a:path w="5233670" h="585469">
                  <a:moveTo>
                    <a:pt x="0" y="292607"/>
                  </a:moveTo>
                  <a:lnTo>
                    <a:pt x="18244" y="257884"/>
                  </a:lnTo>
                  <a:lnTo>
                    <a:pt x="55081" y="232616"/>
                  </a:lnTo>
                  <a:lnTo>
                    <a:pt x="90178" y="216193"/>
                  </a:lnTo>
                  <a:lnTo>
                    <a:pt x="133404" y="200143"/>
                  </a:lnTo>
                  <a:lnTo>
                    <a:pt x="184501" y="184495"/>
                  </a:lnTo>
                  <a:lnTo>
                    <a:pt x="243209" y="169277"/>
                  </a:lnTo>
                  <a:lnTo>
                    <a:pt x="309268" y="154518"/>
                  </a:lnTo>
                  <a:lnTo>
                    <a:pt x="382421" y="140248"/>
                  </a:lnTo>
                  <a:lnTo>
                    <a:pt x="421576" y="133305"/>
                  </a:lnTo>
                  <a:lnTo>
                    <a:pt x="462407" y="126496"/>
                  </a:lnTo>
                  <a:lnTo>
                    <a:pt x="504882" y="119822"/>
                  </a:lnTo>
                  <a:lnTo>
                    <a:pt x="548969" y="113290"/>
                  </a:lnTo>
                  <a:lnTo>
                    <a:pt x="594634" y="106901"/>
                  </a:lnTo>
                  <a:lnTo>
                    <a:pt x="641846" y="100659"/>
                  </a:lnTo>
                  <a:lnTo>
                    <a:pt x="690572" y="94569"/>
                  </a:lnTo>
                  <a:lnTo>
                    <a:pt x="740779" y="88633"/>
                  </a:lnTo>
                  <a:lnTo>
                    <a:pt x="792436" y="82856"/>
                  </a:lnTo>
                  <a:lnTo>
                    <a:pt x="845510" y="77241"/>
                  </a:lnTo>
                  <a:lnTo>
                    <a:pt x="899969" y="71791"/>
                  </a:lnTo>
                  <a:lnTo>
                    <a:pt x="955780" y="66511"/>
                  </a:lnTo>
                  <a:lnTo>
                    <a:pt x="1012911" y="61404"/>
                  </a:lnTo>
                  <a:lnTo>
                    <a:pt x="1071329" y="56473"/>
                  </a:lnTo>
                  <a:lnTo>
                    <a:pt x="1131002" y="51722"/>
                  </a:lnTo>
                  <a:lnTo>
                    <a:pt x="1191898" y="47155"/>
                  </a:lnTo>
                  <a:lnTo>
                    <a:pt x="1253984" y="42776"/>
                  </a:lnTo>
                  <a:lnTo>
                    <a:pt x="1317228" y="38587"/>
                  </a:lnTo>
                  <a:lnTo>
                    <a:pt x="1381598" y="34594"/>
                  </a:lnTo>
                  <a:lnTo>
                    <a:pt x="1447061" y="30798"/>
                  </a:lnTo>
                  <a:lnTo>
                    <a:pt x="1513585" y="27205"/>
                  </a:lnTo>
                  <a:lnTo>
                    <a:pt x="1581137" y="23817"/>
                  </a:lnTo>
                  <a:lnTo>
                    <a:pt x="1649684" y="20638"/>
                  </a:lnTo>
                  <a:lnTo>
                    <a:pt x="1719196" y="17672"/>
                  </a:lnTo>
                  <a:lnTo>
                    <a:pt x="1789639" y="14923"/>
                  </a:lnTo>
                  <a:lnTo>
                    <a:pt x="1860980" y="12393"/>
                  </a:lnTo>
                  <a:lnTo>
                    <a:pt x="1933188" y="10087"/>
                  </a:lnTo>
                  <a:lnTo>
                    <a:pt x="2006231" y="8009"/>
                  </a:lnTo>
                  <a:lnTo>
                    <a:pt x="2080074" y="6161"/>
                  </a:lnTo>
                  <a:lnTo>
                    <a:pt x="2154687" y="4548"/>
                  </a:lnTo>
                  <a:lnTo>
                    <a:pt x="2230037" y="3173"/>
                  </a:lnTo>
                  <a:lnTo>
                    <a:pt x="2306092" y="2041"/>
                  </a:lnTo>
                  <a:lnTo>
                    <a:pt x="2382819" y="1153"/>
                  </a:lnTo>
                  <a:lnTo>
                    <a:pt x="2460185" y="515"/>
                  </a:lnTo>
                  <a:lnTo>
                    <a:pt x="2538159" y="129"/>
                  </a:lnTo>
                  <a:lnTo>
                    <a:pt x="2616708" y="0"/>
                  </a:lnTo>
                  <a:lnTo>
                    <a:pt x="2695256" y="129"/>
                  </a:lnTo>
                  <a:lnTo>
                    <a:pt x="2773230" y="515"/>
                  </a:lnTo>
                  <a:lnTo>
                    <a:pt x="2850596" y="1153"/>
                  </a:lnTo>
                  <a:lnTo>
                    <a:pt x="2927323" y="2041"/>
                  </a:lnTo>
                  <a:lnTo>
                    <a:pt x="3003378" y="3173"/>
                  </a:lnTo>
                  <a:lnTo>
                    <a:pt x="3078728" y="4548"/>
                  </a:lnTo>
                  <a:lnTo>
                    <a:pt x="3153341" y="6161"/>
                  </a:lnTo>
                  <a:lnTo>
                    <a:pt x="3227184" y="8009"/>
                  </a:lnTo>
                  <a:lnTo>
                    <a:pt x="3300227" y="10087"/>
                  </a:lnTo>
                  <a:lnTo>
                    <a:pt x="3372435" y="12393"/>
                  </a:lnTo>
                  <a:lnTo>
                    <a:pt x="3443776" y="14923"/>
                  </a:lnTo>
                  <a:lnTo>
                    <a:pt x="3514219" y="17672"/>
                  </a:lnTo>
                  <a:lnTo>
                    <a:pt x="3583731" y="20638"/>
                  </a:lnTo>
                  <a:lnTo>
                    <a:pt x="3652278" y="23817"/>
                  </a:lnTo>
                  <a:lnTo>
                    <a:pt x="3719830" y="27205"/>
                  </a:lnTo>
                  <a:lnTo>
                    <a:pt x="3786354" y="30798"/>
                  </a:lnTo>
                  <a:lnTo>
                    <a:pt x="3851817" y="34594"/>
                  </a:lnTo>
                  <a:lnTo>
                    <a:pt x="3916187" y="38587"/>
                  </a:lnTo>
                  <a:lnTo>
                    <a:pt x="3979431" y="42776"/>
                  </a:lnTo>
                  <a:lnTo>
                    <a:pt x="4041517" y="47155"/>
                  </a:lnTo>
                  <a:lnTo>
                    <a:pt x="4102413" y="51722"/>
                  </a:lnTo>
                  <a:lnTo>
                    <a:pt x="4162086" y="56473"/>
                  </a:lnTo>
                  <a:lnTo>
                    <a:pt x="4220504" y="61404"/>
                  </a:lnTo>
                  <a:lnTo>
                    <a:pt x="4277635" y="66511"/>
                  </a:lnTo>
                  <a:lnTo>
                    <a:pt x="4333446" y="71791"/>
                  </a:lnTo>
                  <a:lnTo>
                    <a:pt x="4387905" y="77241"/>
                  </a:lnTo>
                  <a:lnTo>
                    <a:pt x="4440979" y="82856"/>
                  </a:lnTo>
                  <a:lnTo>
                    <a:pt x="4492636" y="88633"/>
                  </a:lnTo>
                  <a:lnTo>
                    <a:pt x="4542843" y="94569"/>
                  </a:lnTo>
                  <a:lnTo>
                    <a:pt x="4591569" y="100659"/>
                  </a:lnTo>
                  <a:lnTo>
                    <a:pt x="4638781" y="106901"/>
                  </a:lnTo>
                  <a:lnTo>
                    <a:pt x="4684446" y="113290"/>
                  </a:lnTo>
                  <a:lnTo>
                    <a:pt x="4728533" y="119822"/>
                  </a:lnTo>
                  <a:lnTo>
                    <a:pt x="4771008" y="126496"/>
                  </a:lnTo>
                  <a:lnTo>
                    <a:pt x="4811839" y="133305"/>
                  </a:lnTo>
                  <a:lnTo>
                    <a:pt x="4850994" y="140248"/>
                  </a:lnTo>
                  <a:lnTo>
                    <a:pt x="4888441" y="147320"/>
                  </a:lnTo>
                  <a:lnTo>
                    <a:pt x="4958079" y="161838"/>
                  </a:lnTo>
                  <a:lnTo>
                    <a:pt x="5020495" y="176830"/>
                  </a:lnTo>
                  <a:lnTo>
                    <a:pt x="5075430" y="192267"/>
                  </a:lnTo>
                  <a:lnTo>
                    <a:pt x="5122624" y="208120"/>
                  </a:lnTo>
                  <a:lnTo>
                    <a:pt x="5161818" y="224360"/>
                  </a:lnTo>
                  <a:lnTo>
                    <a:pt x="5205043" y="249381"/>
                  </a:lnTo>
                  <a:lnTo>
                    <a:pt x="5232259" y="283827"/>
                  </a:lnTo>
                  <a:lnTo>
                    <a:pt x="5233416" y="292607"/>
                  </a:lnTo>
                  <a:lnTo>
                    <a:pt x="5232259" y="301388"/>
                  </a:lnTo>
                  <a:lnTo>
                    <a:pt x="5205043" y="335834"/>
                  </a:lnTo>
                  <a:lnTo>
                    <a:pt x="5161818" y="360855"/>
                  </a:lnTo>
                  <a:lnTo>
                    <a:pt x="5122624" y="377095"/>
                  </a:lnTo>
                  <a:lnTo>
                    <a:pt x="5075430" y="392948"/>
                  </a:lnTo>
                  <a:lnTo>
                    <a:pt x="5020495" y="408385"/>
                  </a:lnTo>
                  <a:lnTo>
                    <a:pt x="4958079" y="423377"/>
                  </a:lnTo>
                  <a:lnTo>
                    <a:pt x="4888441" y="437895"/>
                  </a:lnTo>
                  <a:lnTo>
                    <a:pt x="4850994" y="444967"/>
                  </a:lnTo>
                  <a:lnTo>
                    <a:pt x="4811839" y="451910"/>
                  </a:lnTo>
                  <a:lnTo>
                    <a:pt x="4771008" y="458719"/>
                  </a:lnTo>
                  <a:lnTo>
                    <a:pt x="4728533" y="465393"/>
                  </a:lnTo>
                  <a:lnTo>
                    <a:pt x="4684446" y="471925"/>
                  </a:lnTo>
                  <a:lnTo>
                    <a:pt x="4638781" y="478314"/>
                  </a:lnTo>
                  <a:lnTo>
                    <a:pt x="4591569" y="484556"/>
                  </a:lnTo>
                  <a:lnTo>
                    <a:pt x="4542843" y="490646"/>
                  </a:lnTo>
                  <a:lnTo>
                    <a:pt x="4492636" y="496582"/>
                  </a:lnTo>
                  <a:lnTo>
                    <a:pt x="4440979" y="502359"/>
                  </a:lnTo>
                  <a:lnTo>
                    <a:pt x="4387905" y="507974"/>
                  </a:lnTo>
                  <a:lnTo>
                    <a:pt x="4333446" y="513424"/>
                  </a:lnTo>
                  <a:lnTo>
                    <a:pt x="4277635" y="518704"/>
                  </a:lnTo>
                  <a:lnTo>
                    <a:pt x="4220504" y="523811"/>
                  </a:lnTo>
                  <a:lnTo>
                    <a:pt x="4162086" y="528742"/>
                  </a:lnTo>
                  <a:lnTo>
                    <a:pt x="4102413" y="533493"/>
                  </a:lnTo>
                  <a:lnTo>
                    <a:pt x="4041517" y="538060"/>
                  </a:lnTo>
                  <a:lnTo>
                    <a:pt x="3979431" y="542439"/>
                  </a:lnTo>
                  <a:lnTo>
                    <a:pt x="3916187" y="546628"/>
                  </a:lnTo>
                  <a:lnTo>
                    <a:pt x="3851817" y="550621"/>
                  </a:lnTo>
                  <a:lnTo>
                    <a:pt x="3786354" y="554417"/>
                  </a:lnTo>
                  <a:lnTo>
                    <a:pt x="3719830" y="558010"/>
                  </a:lnTo>
                  <a:lnTo>
                    <a:pt x="3652278" y="561398"/>
                  </a:lnTo>
                  <a:lnTo>
                    <a:pt x="3583731" y="564577"/>
                  </a:lnTo>
                  <a:lnTo>
                    <a:pt x="3514219" y="567543"/>
                  </a:lnTo>
                  <a:lnTo>
                    <a:pt x="3443776" y="570292"/>
                  </a:lnTo>
                  <a:lnTo>
                    <a:pt x="3372435" y="572822"/>
                  </a:lnTo>
                  <a:lnTo>
                    <a:pt x="3300227" y="575128"/>
                  </a:lnTo>
                  <a:lnTo>
                    <a:pt x="3227184" y="577206"/>
                  </a:lnTo>
                  <a:lnTo>
                    <a:pt x="3153341" y="579054"/>
                  </a:lnTo>
                  <a:lnTo>
                    <a:pt x="3078728" y="580667"/>
                  </a:lnTo>
                  <a:lnTo>
                    <a:pt x="3003378" y="582042"/>
                  </a:lnTo>
                  <a:lnTo>
                    <a:pt x="2927323" y="583174"/>
                  </a:lnTo>
                  <a:lnTo>
                    <a:pt x="2850596" y="584062"/>
                  </a:lnTo>
                  <a:lnTo>
                    <a:pt x="2773230" y="584700"/>
                  </a:lnTo>
                  <a:lnTo>
                    <a:pt x="2695256" y="585086"/>
                  </a:lnTo>
                  <a:lnTo>
                    <a:pt x="2616708" y="585215"/>
                  </a:lnTo>
                  <a:lnTo>
                    <a:pt x="2538159" y="585086"/>
                  </a:lnTo>
                  <a:lnTo>
                    <a:pt x="2460185" y="584700"/>
                  </a:lnTo>
                  <a:lnTo>
                    <a:pt x="2382819" y="584062"/>
                  </a:lnTo>
                  <a:lnTo>
                    <a:pt x="2306092" y="583174"/>
                  </a:lnTo>
                  <a:lnTo>
                    <a:pt x="2230037" y="582042"/>
                  </a:lnTo>
                  <a:lnTo>
                    <a:pt x="2154687" y="580667"/>
                  </a:lnTo>
                  <a:lnTo>
                    <a:pt x="2080074" y="579054"/>
                  </a:lnTo>
                  <a:lnTo>
                    <a:pt x="2006231" y="577206"/>
                  </a:lnTo>
                  <a:lnTo>
                    <a:pt x="1933188" y="575128"/>
                  </a:lnTo>
                  <a:lnTo>
                    <a:pt x="1860980" y="572822"/>
                  </a:lnTo>
                  <a:lnTo>
                    <a:pt x="1789639" y="570292"/>
                  </a:lnTo>
                  <a:lnTo>
                    <a:pt x="1719196" y="567543"/>
                  </a:lnTo>
                  <a:lnTo>
                    <a:pt x="1649684" y="564577"/>
                  </a:lnTo>
                  <a:lnTo>
                    <a:pt x="1581137" y="561398"/>
                  </a:lnTo>
                  <a:lnTo>
                    <a:pt x="1513585" y="558010"/>
                  </a:lnTo>
                  <a:lnTo>
                    <a:pt x="1447061" y="554417"/>
                  </a:lnTo>
                  <a:lnTo>
                    <a:pt x="1381598" y="550621"/>
                  </a:lnTo>
                  <a:lnTo>
                    <a:pt x="1317228" y="546628"/>
                  </a:lnTo>
                  <a:lnTo>
                    <a:pt x="1253984" y="542439"/>
                  </a:lnTo>
                  <a:lnTo>
                    <a:pt x="1191898" y="538060"/>
                  </a:lnTo>
                  <a:lnTo>
                    <a:pt x="1131002" y="533493"/>
                  </a:lnTo>
                  <a:lnTo>
                    <a:pt x="1071329" y="528742"/>
                  </a:lnTo>
                  <a:lnTo>
                    <a:pt x="1012911" y="523811"/>
                  </a:lnTo>
                  <a:lnTo>
                    <a:pt x="955780" y="518704"/>
                  </a:lnTo>
                  <a:lnTo>
                    <a:pt x="899969" y="513424"/>
                  </a:lnTo>
                  <a:lnTo>
                    <a:pt x="845510" y="507974"/>
                  </a:lnTo>
                  <a:lnTo>
                    <a:pt x="792436" y="502359"/>
                  </a:lnTo>
                  <a:lnTo>
                    <a:pt x="740779" y="496582"/>
                  </a:lnTo>
                  <a:lnTo>
                    <a:pt x="690572" y="490646"/>
                  </a:lnTo>
                  <a:lnTo>
                    <a:pt x="641846" y="484556"/>
                  </a:lnTo>
                  <a:lnTo>
                    <a:pt x="594634" y="478314"/>
                  </a:lnTo>
                  <a:lnTo>
                    <a:pt x="548969" y="471925"/>
                  </a:lnTo>
                  <a:lnTo>
                    <a:pt x="504882" y="465393"/>
                  </a:lnTo>
                  <a:lnTo>
                    <a:pt x="462407" y="458719"/>
                  </a:lnTo>
                  <a:lnTo>
                    <a:pt x="421576" y="451910"/>
                  </a:lnTo>
                  <a:lnTo>
                    <a:pt x="382421" y="444967"/>
                  </a:lnTo>
                  <a:lnTo>
                    <a:pt x="344974" y="437895"/>
                  </a:lnTo>
                  <a:lnTo>
                    <a:pt x="275336" y="423377"/>
                  </a:lnTo>
                  <a:lnTo>
                    <a:pt x="212920" y="408385"/>
                  </a:lnTo>
                  <a:lnTo>
                    <a:pt x="157985" y="392948"/>
                  </a:lnTo>
                  <a:lnTo>
                    <a:pt x="110791" y="377095"/>
                  </a:lnTo>
                  <a:lnTo>
                    <a:pt x="71597" y="360855"/>
                  </a:lnTo>
                  <a:lnTo>
                    <a:pt x="28372" y="335834"/>
                  </a:lnTo>
                  <a:lnTo>
                    <a:pt x="1156" y="301388"/>
                  </a:lnTo>
                  <a:lnTo>
                    <a:pt x="0" y="292607"/>
                  </a:lnTo>
                  <a:close/>
                </a:path>
              </a:pathLst>
            </a:custGeom>
            <a:ln w="9144">
              <a:solidFill>
                <a:srgbClr val="C0DE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23438" y="388746"/>
            <a:ext cx="2397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400" spc="-5" dirty="0">
                <a:solidFill>
                  <a:srgbClr val="000000"/>
                </a:solidFill>
              </a:rPr>
              <a:t>Login as Guest</a:t>
            </a:r>
            <a:endParaRPr sz="2400" dirty="0"/>
          </a:p>
        </p:txBody>
      </p:sp>
      <p:sp>
        <p:nvSpPr>
          <p:cNvPr id="8" name="object 8"/>
          <p:cNvSpPr/>
          <p:nvPr/>
        </p:nvSpPr>
        <p:spPr>
          <a:xfrm>
            <a:off x="1895855" y="1038860"/>
            <a:ext cx="9412605" cy="5209540"/>
          </a:xfrm>
          <a:custGeom>
            <a:avLst/>
            <a:gdLst/>
            <a:ahLst/>
            <a:cxnLst/>
            <a:rect l="l" t="t" r="r" b="b"/>
            <a:pathLst>
              <a:path w="9412605" h="5209540">
                <a:moveTo>
                  <a:pt x="0" y="5209032"/>
                </a:moveTo>
                <a:lnTo>
                  <a:pt x="9412224" y="5209032"/>
                </a:lnTo>
                <a:lnTo>
                  <a:pt x="9412224" y="0"/>
                </a:lnTo>
                <a:lnTo>
                  <a:pt x="0" y="0"/>
                </a:lnTo>
                <a:lnTo>
                  <a:pt x="0" y="520903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81B994-F717-46E9-B1FA-8B2F3185AF00}"/>
              </a:ext>
            </a:extLst>
          </p:cNvPr>
          <p:cNvCxnSpPr>
            <a:cxnSpLocks/>
          </p:cNvCxnSpPr>
          <p:nvPr/>
        </p:nvCxnSpPr>
        <p:spPr>
          <a:xfrm flipV="1">
            <a:off x="6477000" y="2743201"/>
            <a:ext cx="463295" cy="8099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object 10" descr="3&#10;&#10;">
            <a:extLst>
              <a:ext uri="{FF2B5EF4-FFF2-40B4-BE49-F238E27FC236}">
                <a16:creationId xmlns:a16="http://schemas.microsoft.com/office/drawing/2014/main" id="{C3DB1DE9-DA48-4AE2-830F-FF4B856D3688}"/>
              </a:ext>
            </a:extLst>
          </p:cNvPr>
          <p:cNvPicPr/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0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7029" y="3553194"/>
            <a:ext cx="558571" cy="561606"/>
          </a:xfrm>
          <a:prstGeom prst="rect">
            <a:avLst/>
          </a:prstGeom>
        </p:spPr>
      </p:pic>
      <p:sp>
        <p:nvSpPr>
          <p:cNvPr id="29" name="object 11">
            <a:extLst>
              <a:ext uri="{FF2B5EF4-FFF2-40B4-BE49-F238E27FC236}">
                <a16:creationId xmlns:a16="http://schemas.microsoft.com/office/drawing/2014/main" id="{FCF7A543-051C-476F-8DAA-0729A10CF538}"/>
              </a:ext>
            </a:extLst>
          </p:cNvPr>
          <p:cNvSpPr txBox="1"/>
          <p:nvPr/>
        </p:nvSpPr>
        <p:spPr>
          <a:xfrm>
            <a:off x="6356464" y="356005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b="1" dirty="0">
                <a:solidFill>
                  <a:srgbClr val="FFFFFF"/>
                </a:solidFill>
                <a:latin typeface="Corbel"/>
                <a:cs typeface="Corbel"/>
              </a:rPr>
              <a:t>3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03A32A0-A7FE-4E9A-8D52-10D93704DA2A}"/>
              </a:ext>
            </a:extLst>
          </p:cNvPr>
          <p:cNvSpPr/>
          <p:nvPr/>
        </p:nvSpPr>
        <p:spPr>
          <a:xfrm>
            <a:off x="6705600" y="2362200"/>
            <a:ext cx="1143000" cy="37414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Graphic 10" descr="Right pointing backhand index">
            <a:extLst>
              <a:ext uri="{FF2B5EF4-FFF2-40B4-BE49-F238E27FC236}">
                <a16:creationId xmlns:a16="http://schemas.microsoft.com/office/drawing/2014/main" id="{3A9BE220-931F-4C7F-B006-9592F21358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7162800" y="2628299"/>
            <a:ext cx="343501" cy="3435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0876" y="0"/>
            <a:ext cx="5894070" cy="6858000"/>
            <a:chOff x="150876" y="0"/>
            <a:chExt cx="5894070" cy="6858000"/>
          </a:xfrm>
        </p:grpSpPr>
        <p:sp>
          <p:nvSpPr>
            <p:cNvPr id="4" name="object 4"/>
            <p:cNvSpPr/>
            <p:nvPr/>
          </p:nvSpPr>
          <p:spPr>
            <a:xfrm>
              <a:off x="457200" y="0"/>
              <a:ext cx="1122045" cy="5329555"/>
            </a:xfrm>
            <a:custGeom>
              <a:avLst/>
              <a:gdLst/>
              <a:ahLst/>
              <a:cxnLst/>
              <a:rect l="l" t="t" r="r" b="b"/>
              <a:pathLst>
                <a:path w="1122045" h="5329555">
                  <a:moveTo>
                    <a:pt x="1121664" y="0"/>
                  </a:moveTo>
                  <a:lnTo>
                    <a:pt x="867791" y="0"/>
                  </a:lnTo>
                  <a:lnTo>
                    <a:pt x="0" y="5286502"/>
                  </a:lnTo>
                  <a:lnTo>
                    <a:pt x="247497" y="5329428"/>
                  </a:lnTo>
                  <a:lnTo>
                    <a:pt x="1121664" y="0"/>
                  </a:lnTo>
                  <a:close/>
                </a:path>
              </a:pathLst>
            </a:custGeom>
            <a:solidFill>
              <a:srgbClr val="2FA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876" y="0"/>
              <a:ext cx="1117600" cy="5278120"/>
            </a:xfrm>
            <a:custGeom>
              <a:avLst/>
              <a:gdLst/>
              <a:ahLst/>
              <a:cxnLst/>
              <a:rect l="l" t="t" r="r" b="b"/>
              <a:pathLst>
                <a:path w="1117600" h="5278120">
                  <a:moveTo>
                    <a:pt x="1117092" y="0"/>
                  </a:moveTo>
                  <a:lnTo>
                    <a:pt x="864793" y="0"/>
                  </a:lnTo>
                  <a:lnTo>
                    <a:pt x="0" y="5239512"/>
                  </a:lnTo>
                  <a:lnTo>
                    <a:pt x="249123" y="5277612"/>
                  </a:lnTo>
                  <a:lnTo>
                    <a:pt x="1117092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876" y="5239511"/>
              <a:ext cx="1228725" cy="1618615"/>
            </a:xfrm>
            <a:custGeom>
              <a:avLst/>
              <a:gdLst/>
              <a:ahLst/>
              <a:cxnLst/>
              <a:rect l="l" t="t" r="r" b="b"/>
              <a:pathLst>
                <a:path w="1228725" h="1618615">
                  <a:moveTo>
                    <a:pt x="0" y="0"/>
                  </a:moveTo>
                  <a:lnTo>
                    <a:pt x="1174369" y="1618487"/>
                  </a:lnTo>
                  <a:lnTo>
                    <a:pt x="1228344" y="1618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5291328"/>
              <a:ext cx="1495425" cy="1567180"/>
            </a:xfrm>
            <a:custGeom>
              <a:avLst/>
              <a:gdLst/>
              <a:ahLst/>
              <a:cxnLst/>
              <a:rect l="l" t="t" r="r" b="b"/>
              <a:pathLst>
                <a:path w="1495425" h="1567179">
                  <a:moveTo>
                    <a:pt x="0" y="0"/>
                  </a:moveTo>
                  <a:lnTo>
                    <a:pt x="1442720" y="1566672"/>
                  </a:lnTo>
                  <a:lnTo>
                    <a:pt x="1495044" y="1566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5286755"/>
              <a:ext cx="2131060" cy="1571625"/>
            </a:xfrm>
            <a:custGeom>
              <a:avLst/>
              <a:gdLst/>
              <a:ahLst/>
              <a:cxnLst/>
              <a:rect l="l" t="t" r="r" b="b"/>
              <a:pathLst>
                <a:path w="2131060" h="1571625">
                  <a:moveTo>
                    <a:pt x="0" y="0"/>
                  </a:moveTo>
                  <a:lnTo>
                    <a:pt x="0" y="4699"/>
                  </a:lnTo>
                  <a:lnTo>
                    <a:pt x="1495552" y="1571243"/>
                  </a:lnTo>
                  <a:lnTo>
                    <a:pt x="2130552" y="1571243"/>
                  </a:lnTo>
                  <a:lnTo>
                    <a:pt x="247662" y="42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8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76" y="5239511"/>
              <a:ext cx="1694814" cy="1618615"/>
            </a:xfrm>
            <a:custGeom>
              <a:avLst/>
              <a:gdLst/>
              <a:ahLst/>
              <a:cxnLst/>
              <a:rect l="l" t="t" r="r" b="b"/>
              <a:pathLst>
                <a:path w="1694814" h="1618615">
                  <a:moveTo>
                    <a:pt x="0" y="0"/>
                  </a:moveTo>
                  <a:lnTo>
                    <a:pt x="1228217" y="1618487"/>
                  </a:lnTo>
                  <a:lnTo>
                    <a:pt x="1694688" y="1618487"/>
                  </a:lnTo>
                  <a:lnTo>
                    <a:pt x="291973" y="95250"/>
                  </a:lnTo>
                  <a:lnTo>
                    <a:pt x="244360" y="42799"/>
                  </a:lnTo>
                  <a:lnTo>
                    <a:pt x="249123" y="42799"/>
                  </a:lnTo>
                  <a:lnTo>
                    <a:pt x="249123" y="38100"/>
                  </a:lnTo>
                  <a:lnTo>
                    <a:pt x="24436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310895"/>
              <a:ext cx="4325112" cy="58521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14500" y="310895"/>
              <a:ext cx="4325620" cy="585470"/>
            </a:xfrm>
            <a:custGeom>
              <a:avLst/>
              <a:gdLst/>
              <a:ahLst/>
              <a:cxnLst/>
              <a:rect l="l" t="t" r="r" b="b"/>
              <a:pathLst>
                <a:path w="4325620" h="585469">
                  <a:moveTo>
                    <a:pt x="0" y="292607"/>
                  </a:moveTo>
                  <a:lnTo>
                    <a:pt x="21476" y="251223"/>
                  </a:lnTo>
                  <a:lnTo>
                    <a:pt x="64649" y="221331"/>
                  </a:lnTo>
                  <a:lnTo>
                    <a:pt x="105634" y="202042"/>
                  </a:lnTo>
                  <a:lnTo>
                    <a:pt x="155954" y="183322"/>
                  </a:lnTo>
                  <a:lnTo>
                    <a:pt x="215243" y="165220"/>
                  </a:lnTo>
                  <a:lnTo>
                    <a:pt x="283134" y="147786"/>
                  </a:lnTo>
                  <a:lnTo>
                    <a:pt x="359263" y="131070"/>
                  </a:lnTo>
                  <a:lnTo>
                    <a:pt x="400302" y="122997"/>
                  </a:lnTo>
                  <a:lnTo>
                    <a:pt x="443263" y="115121"/>
                  </a:lnTo>
                  <a:lnTo>
                    <a:pt x="488100" y="107450"/>
                  </a:lnTo>
                  <a:lnTo>
                    <a:pt x="534768" y="99990"/>
                  </a:lnTo>
                  <a:lnTo>
                    <a:pt x="583221" y="92746"/>
                  </a:lnTo>
                  <a:lnTo>
                    <a:pt x="633412" y="85725"/>
                  </a:lnTo>
                  <a:lnTo>
                    <a:pt x="685297" y="78932"/>
                  </a:lnTo>
                  <a:lnTo>
                    <a:pt x="738829" y="72375"/>
                  </a:lnTo>
                  <a:lnTo>
                    <a:pt x="793963" y="66060"/>
                  </a:lnTo>
                  <a:lnTo>
                    <a:pt x="850653" y="59992"/>
                  </a:lnTo>
                  <a:lnTo>
                    <a:pt x="908853" y="54178"/>
                  </a:lnTo>
                  <a:lnTo>
                    <a:pt x="968518" y="48624"/>
                  </a:lnTo>
                  <a:lnTo>
                    <a:pt x="1029601" y="43336"/>
                  </a:lnTo>
                  <a:lnTo>
                    <a:pt x="1092058" y="38321"/>
                  </a:lnTo>
                  <a:lnTo>
                    <a:pt x="1155842" y="33584"/>
                  </a:lnTo>
                  <a:lnTo>
                    <a:pt x="1220907" y="29133"/>
                  </a:lnTo>
                  <a:lnTo>
                    <a:pt x="1287208" y="24972"/>
                  </a:lnTo>
                  <a:lnTo>
                    <a:pt x="1354699" y="21108"/>
                  </a:lnTo>
                  <a:lnTo>
                    <a:pt x="1423334" y="17548"/>
                  </a:lnTo>
                  <a:lnTo>
                    <a:pt x="1493068" y="14297"/>
                  </a:lnTo>
                  <a:lnTo>
                    <a:pt x="1563854" y="11363"/>
                  </a:lnTo>
                  <a:lnTo>
                    <a:pt x="1635648" y="8750"/>
                  </a:lnTo>
                  <a:lnTo>
                    <a:pt x="1708403" y="6466"/>
                  </a:lnTo>
                  <a:lnTo>
                    <a:pt x="1782073" y="4516"/>
                  </a:lnTo>
                  <a:lnTo>
                    <a:pt x="1856613" y="2906"/>
                  </a:lnTo>
                  <a:lnTo>
                    <a:pt x="1931977" y="1644"/>
                  </a:lnTo>
                  <a:lnTo>
                    <a:pt x="2008119" y="735"/>
                  </a:lnTo>
                  <a:lnTo>
                    <a:pt x="2084994" y="184"/>
                  </a:lnTo>
                  <a:lnTo>
                    <a:pt x="2162555" y="0"/>
                  </a:lnTo>
                  <a:lnTo>
                    <a:pt x="2240117" y="184"/>
                  </a:lnTo>
                  <a:lnTo>
                    <a:pt x="2316992" y="735"/>
                  </a:lnTo>
                  <a:lnTo>
                    <a:pt x="2393134" y="1644"/>
                  </a:lnTo>
                  <a:lnTo>
                    <a:pt x="2468498" y="2906"/>
                  </a:lnTo>
                  <a:lnTo>
                    <a:pt x="2543038" y="4516"/>
                  </a:lnTo>
                  <a:lnTo>
                    <a:pt x="2616708" y="6466"/>
                  </a:lnTo>
                  <a:lnTo>
                    <a:pt x="2689463" y="8750"/>
                  </a:lnTo>
                  <a:lnTo>
                    <a:pt x="2761257" y="11363"/>
                  </a:lnTo>
                  <a:lnTo>
                    <a:pt x="2832043" y="14297"/>
                  </a:lnTo>
                  <a:lnTo>
                    <a:pt x="2901777" y="17548"/>
                  </a:lnTo>
                  <a:lnTo>
                    <a:pt x="2970412" y="21108"/>
                  </a:lnTo>
                  <a:lnTo>
                    <a:pt x="3037903" y="24972"/>
                  </a:lnTo>
                  <a:lnTo>
                    <a:pt x="3104204" y="29133"/>
                  </a:lnTo>
                  <a:lnTo>
                    <a:pt x="3169269" y="33584"/>
                  </a:lnTo>
                  <a:lnTo>
                    <a:pt x="3233053" y="38321"/>
                  </a:lnTo>
                  <a:lnTo>
                    <a:pt x="3295510" y="43336"/>
                  </a:lnTo>
                  <a:lnTo>
                    <a:pt x="3356593" y="48624"/>
                  </a:lnTo>
                  <a:lnTo>
                    <a:pt x="3416258" y="54178"/>
                  </a:lnTo>
                  <a:lnTo>
                    <a:pt x="3474458" y="59992"/>
                  </a:lnTo>
                  <a:lnTo>
                    <a:pt x="3531148" y="66060"/>
                  </a:lnTo>
                  <a:lnTo>
                    <a:pt x="3586282" y="72375"/>
                  </a:lnTo>
                  <a:lnTo>
                    <a:pt x="3639814" y="78932"/>
                  </a:lnTo>
                  <a:lnTo>
                    <a:pt x="3691699" y="85725"/>
                  </a:lnTo>
                  <a:lnTo>
                    <a:pt x="3741890" y="92746"/>
                  </a:lnTo>
                  <a:lnTo>
                    <a:pt x="3790343" y="99990"/>
                  </a:lnTo>
                  <a:lnTo>
                    <a:pt x="3837011" y="107450"/>
                  </a:lnTo>
                  <a:lnTo>
                    <a:pt x="3881848" y="115121"/>
                  </a:lnTo>
                  <a:lnTo>
                    <a:pt x="3924809" y="122997"/>
                  </a:lnTo>
                  <a:lnTo>
                    <a:pt x="3965848" y="131070"/>
                  </a:lnTo>
                  <a:lnTo>
                    <a:pt x="4004919" y="139335"/>
                  </a:lnTo>
                  <a:lnTo>
                    <a:pt x="4076975" y="156416"/>
                  </a:lnTo>
                  <a:lnTo>
                    <a:pt x="4140611" y="174190"/>
                  </a:lnTo>
                  <a:lnTo>
                    <a:pt x="4195461" y="192607"/>
                  </a:lnTo>
                  <a:lnTo>
                    <a:pt x="4241159" y="211618"/>
                  </a:lnTo>
                  <a:lnTo>
                    <a:pt x="4277339" y="231174"/>
                  </a:lnTo>
                  <a:lnTo>
                    <a:pt x="4312963" y="261418"/>
                  </a:lnTo>
                  <a:lnTo>
                    <a:pt x="4325112" y="292607"/>
                  </a:lnTo>
                  <a:lnTo>
                    <a:pt x="4323746" y="303099"/>
                  </a:lnTo>
                  <a:lnTo>
                    <a:pt x="4291746" y="344075"/>
                  </a:lnTo>
                  <a:lnTo>
                    <a:pt x="4241159" y="373597"/>
                  </a:lnTo>
                  <a:lnTo>
                    <a:pt x="4195461" y="392608"/>
                  </a:lnTo>
                  <a:lnTo>
                    <a:pt x="4140611" y="411025"/>
                  </a:lnTo>
                  <a:lnTo>
                    <a:pt x="4076975" y="428799"/>
                  </a:lnTo>
                  <a:lnTo>
                    <a:pt x="4004919" y="445880"/>
                  </a:lnTo>
                  <a:lnTo>
                    <a:pt x="3965848" y="454145"/>
                  </a:lnTo>
                  <a:lnTo>
                    <a:pt x="3924809" y="462218"/>
                  </a:lnTo>
                  <a:lnTo>
                    <a:pt x="3881848" y="470094"/>
                  </a:lnTo>
                  <a:lnTo>
                    <a:pt x="3837011" y="477765"/>
                  </a:lnTo>
                  <a:lnTo>
                    <a:pt x="3790343" y="485225"/>
                  </a:lnTo>
                  <a:lnTo>
                    <a:pt x="3741890" y="492469"/>
                  </a:lnTo>
                  <a:lnTo>
                    <a:pt x="3691699" y="499490"/>
                  </a:lnTo>
                  <a:lnTo>
                    <a:pt x="3639814" y="506283"/>
                  </a:lnTo>
                  <a:lnTo>
                    <a:pt x="3586282" y="512840"/>
                  </a:lnTo>
                  <a:lnTo>
                    <a:pt x="3531148" y="519155"/>
                  </a:lnTo>
                  <a:lnTo>
                    <a:pt x="3474458" y="525223"/>
                  </a:lnTo>
                  <a:lnTo>
                    <a:pt x="3416258" y="531037"/>
                  </a:lnTo>
                  <a:lnTo>
                    <a:pt x="3356593" y="536591"/>
                  </a:lnTo>
                  <a:lnTo>
                    <a:pt x="3295510" y="541879"/>
                  </a:lnTo>
                  <a:lnTo>
                    <a:pt x="3233053" y="546894"/>
                  </a:lnTo>
                  <a:lnTo>
                    <a:pt x="3169269" y="551631"/>
                  </a:lnTo>
                  <a:lnTo>
                    <a:pt x="3104204" y="556082"/>
                  </a:lnTo>
                  <a:lnTo>
                    <a:pt x="3037903" y="560243"/>
                  </a:lnTo>
                  <a:lnTo>
                    <a:pt x="2970412" y="564107"/>
                  </a:lnTo>
                  <a:lnTo>
                    <a:pt x="2901777" y="567667"/>
                  </a:lnTo>
                  <a:lnTo>
                    <a:pt x="2832043" y="570918"/>
                  </a:lnTo>
                  <a:lnTo>
                    <a:pt x="2761257" y="573852"/>
                  </a:lnTo>
                  <a:lnTo>
                    <a:pt x="2689463" y="576465"/>
                  </a:lnTo>
                  <a:lnTo>
                    <a:pt x="2616708" y="578749"/>
                  </a:lnTo>
                  <a:lnTo>
                    <a:pt x="2543038" y="580699"/>
                  </a:lnTo>
                  <a:lnTo>
                    <a:pt x="2468498" y="582309"/>
                  </a:lnTo>
                  <a:lnTo>
                    <a:pt x="2393134" y="583571"/>
                  </a:lnTo>
                  <a:lnTo>
                    <a:pt x="2316992" y="584480"/>
                  </a:lnTo>
                  <a:lnTo>
                    <a:pt x="2240117" y="585031"/>
                  </a:lnTo>
                  <a:lnTo>
                    <a:pt x="2162555" y="585215"/>
                  </a:lnTo>
                  <a:lnTo>
                    <a:pt x="2084994" y="585031"/>
                  </a:lnTo>
                  <a:lnTo>
                    <a:pt x="2008119" y="584480"/>
                  </a:lnTo>
                  <a:lnTo>
                    <a:pt x="1931977" y="583571"/>
                  </a:lnTo>
                  <a:lnTo>
                    <a:pt x="1856613" y="582309"/>
                  </a:lnTo>
                  <a:lnTo>
                    <a:pt x="1782073" y="580699"/>
                  </a:lnTo>
                  <a:lnTo>
                    <a:pt x="1708403" y="578749"/>
                  </a:lnTo>
                  <a:lnTo>
                    <a:pt x="1635648" y="576465"/>
                  </a:lnTo>
                  <a:lnTo>
                    <a:pt x="1563854" y="573852"/>
                  </a:lnTo>
                  <a:lnTo>
                    <a:pt x="1493068" y="570918"/>
                  </a:lnTo>
                  <a:lnTo>
                    <a:pt x="1423334" y="567667"/>
                  </a:lnTo>
                  <a:lnTo>
                    <a:pt x="1354699" y="564107"/>
                  </a:lnTo>
                  <a:lnTo>
                    <a:pt x="1287208" y="560243"/>
                  </a:lnTo>
                  <a:lnTo>
                    <a:pt x="1220907" y="556082"/>
                  </a:lnTo>
                  <a:lnTo>
                    <a:pt x="1155842" y="551631"/>
                  </a:lnTo>
                  <a:lnTo>
                    <a:pt x="1092058" y="546894"/>
                  </a:lnTo>
                  <a:lnTo>
                    <a:pt x="1029601" y="541879"/>
                  </a:lnTo>
                  <a:lnTo>
                    <a:pt x="968518" y="536591"/>
                  </a:lnTo>
                  <a:lnTo>
                    <a:pt x="908853" y="531037"/>
                  </a:lnTo>
                  <a:lnTo>
                    <a:pt x="850653" y="525223"/>
                  </a:lnTo>
                  <a:lnTo>
                    <a:pt x="793963" y="519155"/>
                  </a:lnTo>
                  <a:lnTo>
                    <a:pt x="738829" y="512840"/>
                  </a:lnTo>
                  <a:lnTo>
                    <a:pt x="685297" y="506283"/>
                  </a:lnTo>
                  <a:lnTo>
                    <a:pt x="633412" y="499490"/>
                  </a:lnTo>
                  <a:lnTo>
                    <a:pt x="583221" y="492469"/>
                  </a:lnTo>
                  <a:lnTo>
                    <a:pt x="534768" y="485225"/>
                  </a:lnTo>
                  <a:lnTo>
                    <a:pt x="488100" y="477765"/>
                  </a:lnTo>
                  <a:lnTo>
                    <a:pt x="443263" y="470094"/>
                  </a:lnTo>
                  <a:lnTo>
                    <a:pt x="400302" y="462218"/>
                  </a:lnTo>
                  <a:lnTo>
                    <a:pt x="359263" y="454145"/>
                  </a:lnTo>
                  <a:lnTo>
                    <a:pt x="320192" y="445880"/>
                  </a:lnTo>
                  <a:lnTo>
                    <a:pt x="248136" y="428799"/>
                  </a:lnTo>
                  <a:lnTo>
                    <a:pt x="184500" y="411025"/>
                  </a:lnTo>
                  <a:lnTo>
                    <a:pt x="129650" y="392608"/>
                  </a:lnTo>
                  <a:lnTo>
                    <a:pt x="83952" y="373597"/>
                  </a:lnTo>
                  <a:lnTo>
                    <a:pt x="47772" y="354041"/>
                  </a:lnTo>
                  <a:lnTo>
                    <a:pt x="12148" y="323797"/>
                  </a:lnTo>
                  <a:lnTo>
                    <a:pt x="0" y="292607"/>
                  </a:lnTo>
                  <a:close/>
                </a:path>
              </a:pathLst>
            </a:custGeom>
            <a:ln w="9144">
              <a:solidFill>
                <a:srgbClr val="C0DE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825751" y="990600"/>
            <a:ext cx="9618345" cy="5287010"/>
            <a:chOff x="1825751" y="989075"/>
            <a:chExt cx="9618345" cy="528701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4895" y="998219"/>
              <a:ext cx="9599676" cy="5268468"/>
            </a:xfrm>
            <a:prstGeom prst="rect">
              <a:avLst/>
            </a:prstGeom>
            <a:grpFill/>
          </p:spPr>
        </p:pic>
        <p:sp>
          <p:nvSpPr>
            <p:cNvPr id="15" name="object 15"/>
            <p:cNvSpPr/>
            <p:nvPr/>
          </p:nvSpPr>
          <p:spPr>
            <a:xfrm>
              <a:off x="1830323" y="993647"/>
              <a:ext cx="9608820" cy="5278120"/>
            </a:xfrm>
            <a:custGeom>
              <a:avLst/>
              <a:gdLst/>
              <a:ahLst/>
              <a:cxnLst/>
              <a:rect l="l" t="t" r="r" b="b"/>
              <a:pathLst>
                <a:path w="9608820" h="5278120">
                  <a:moveTo>
                    <a:pt x="0" y="5277612"/>
                  </a:moveTo>
                  <a:lnTo>
                    <a:pt x="9608820" y="5277612"/>
                  </a:lnTo>
                  <a:lnTo>
                    <a:pt x="9608820" y="0"/>
                  </a:lnTo>
                  <a:lnTo>
                    <a:pt x="0" y="0"/>
                  </a:lnTo>
                  <a:lnTo>
                    <a:pt x="0" y="5277612"/>
                  </a:lnTo>
                  <a:close/>
                </a:path>
              </a:pathLst>
            </a:custGeom>
            <a:grpFill/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219127E6-C497-4ED6-8AC8-5059F3901BD1}"/>
              </a:ext>
            </a:extLst>
          </p:cNvPr>
          <p:cNvSpPr/>
          <p:nvPr/>
        </p:nvSpPr>
        <p:spPr>
          <a:xfrm>
            <a:off x="10246480" y="1418146"/>
            <a:ext cx="345320" cy="258254"/>
          </a:xfrm>
          <a:custGeom>
            <a:avLst/>
            <a:gdLst/>
            <a:ahLst/>
            <a:cxnLst/>
            <a:rect l="l" t="t" r="r" b="b"/>
            <a:pathLst>
              <a:path w="702945" h="175260">
                <a:moveTo>
                  <a:pt x="0" y="87629"/>
                </a:moveTo>
                <a:lnTo>
                  <a:pt x="27598" y="53524"/>
                </a:lnTo>
                <a:lnTo>
                  <a:pt x="102870" y="25669"/>
                </a:lnTo>
                <a:lnTo>
                  <a:pt x="154855" y="14968"/>
                </a:lnTo>
                <a:lnTo>
                  <a:pt x="214526" y="6887"/>
                </a:lnTo>
                <a:lnTo>
                  <a:pt x="280472" y="1780"/>
                </a:lnTo>
                <a:lnTo>
                  <a:pt x="351282" y="0"/>
                </a:lnTo>
                <a:lnTo>
                  <a:pt x="422091" y="1780"/>
                </a:lnTo>
                <a:lnTo>
                  <a:pt x="488037" y="6887"/>
                </a:lnTo>
                <a:lnTo>
                  <a:pt x="547708" y="14968"/>
                </a:lnTo>
                <a:lnTo>
                  <a:pt x="599693" y="25669"/>
                </a:lnTo>
                <a:lnTo>
                  <a:pt x="642583" y="38639"/>
                </a:lnTo>
                <a:lnTo>
                  <a:pt x="695429" y="69972"/>
                </a:lnTo>
                <a:lnTo>
                  <a:pt x="702563" y="87629"/>
                </a:lnTo>
                <a:lnTo>
                  <a:pt x="695429" y="105287"/>
                </a:lnTo>
                <a:lnTo>
                  <a:pt x="642583" y="136620"/>
                </a:lnTo>
                <a:lnTo>
                  <a:pt x="599693" y="149590"/>
                </a:lnTo>
                <a:lnTo>
                  <a:pt x="547708" y="160291"/>
                </a:lnTo>
                <a:lnTo>
                  <a:pt x="488037" y="168372"/>
                </a:lnTo>
                <a:lnTo>
                  <a:pt x="422091" y="173479"/>
                </a:lnTo>
                <a:lnTo>
                  <a:pt x="351282" y="175259"/>
                </a:lnTo>
                <a:lnTo>
                  <a:pt x="280472" y="173479"/>
                </a:lnTo>
                <a:lnTo>
                  <a:pt x="214526" y="168372"/>
                </a:lnTo>
                <a:lnTo>
                  <a:pt x="154855" y="160291"/>
                </a:lnTo>
                <a:lnTo>
                  <a:pt x="102870" y="149590"/>
                </a:lnTo>
                <a:lnTo>
                  <a:pt x="59980" y="136620"/>
                </a:lnTo>
                <a:lnTo>
                  <a:pt x="7134" y="105287"/>
                </a:lnTo>
                <a:lnTo>
                  <a:pt x="0" y="87629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964CE4-527E-43A5-AA5A-C2A5A116457D}"/>
              </a:ext>
            </a:extLst>
          </p:cNvPr>
          <p:cNvCxnSpPr>
            <a:cxnSpLocks/>
          </p:cNvCxnSpPr>
          <p:nvPr/>
        </p:nvCxnSpPr>
        <p:spPr>
          <a:xfrm flipH="1" flipV="1">
            <a:off x="10594019" y="1632918"/>
            <a:ext cx="158115" cy="2815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637B8E3-FC48-45BA-8128-C2C484969DF5}"/>
              </a:ext>
            </a:extLst>
          </p:cNvPr>
          <p:cNvSpPr txBox="1"/>
          <p:nvPr/>
        </p:nvSpPr>
        <p:spPr>
          <a:xfrm rot="5400000">
            <a:off x="10677436" y="1614038"/>
            <a:ext cx="830997" cy="6974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I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logged in now</a:t>
            </a: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74AC6AAB-EE56-4007-8D29-71E0A3A317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5913" y="388938"/>
            <a:ext cx="203835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400" spc="-5" dirty="0">
                <a:solidFill>
                  <a:srgbClr val="000000"/>
                </a:solidFill>
              </a:rPr>
              <a:t>Search screen</a:t>
            </a:r>
            <a:endParaRPr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9319BA-F0CA-4E67-A723-208D7FDEC65E}"/>
              </a:ext>
            </a:extLst>
          </p:cNvPr>
          <p:cNvSpPr txBox="1"/>
          <p:nvPr/>
        </p:nvSpPr>
        <p:spPr>
          <a:xfrm>
            <a:off x="5905924" y="3263121"/>
            <a:ext cx="209507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IN" sz="1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select search field option from this drop down menu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627F06-3A0E-448C-B9B5-910626D41AA1}"/>
              </a:ext>
            </a:extLst>
          </p:cNvPr>
          <p:cNvCxnSpPr>
            <a:cxnSpLocks/>
          </p:cNvCxnSpPr>
          <p:nvPr/>
        </p:nvCxnSpPr>
        <p:spPr>
          <a:xfrm flipV="1">
            <a:off x="8204429" y="3124200"/>
            <a:ext cx="253771" cy="533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object 10" descr="3&#10;&#10;">
            <a:extLst>
              <a:ext uri="{FF2B5EF4-FFF2-40B4-BE49-F238E27FC236}">
                <a16:creationId xmlns:a16="http://schemas.microsoft.com/office/drawing/2014/main" id="{C65054E3-AD88-4C39-8E0A-D1F351A4C791}"/>
              </a:ext>
            </a:extLst>
          </p:cNvPr>
          <p:cNvPicPr/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0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8600" y="3629394"/>
            <a:ext cx="558571" cy="561606"/>
          </a:xfrm>
          <a:prstGeom prst="rect">
            <a:avLst/>
          </a:prstGeom>
        </p:spPr>
      </p:pic>
      <p:sp>
        <p:nvSpPr>
          <p:cNvPr id="35" name="object 11">
            <a:extLst>
              <a:ext uri="{FF2B5EF4-FFF2-40B4-BE49-F238E27FC236}">
                <a16:creationId xmlns:a16="http://schemas.microsoft.com/office/drawing/2014/main" id="{38AC1B44-BA4F-47C6-9056-4EA46073F5EB}"/>
              </a:ext>
            </a:extLst>
          </p:cNvPr>
          <p:cNvSpPr txBox="1"/>
          <p:nvPr/>
        </p:nvSpPr>
        <p:spPr>
          <a:xfrm>
            <a:off x="8077200" y="366268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800" b="1" dirty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endParaRPr sz="1800" dirty="0">
              <a:latin typeface="Corbel"/>
              <a:cs typeface="Corbel"/>
            </a:endParaRPr>
          </a:p>
        </p:txBody>
      </p:sp>
      <p:pic>
        <p:nvPicPr>
          <p:cNvPr id="27" name="Graphic 26" descr="Right pointing backhand index">
            <a:extLst>
              <a:ext uri="{FF2B5EF4-FFF2-40B4-BE49-F238E27FC236}">
                <a16:creationId xmlns:a16="http://schemas.microsoft.com/office/drawing/2014/main" id="{FDCA4B4C-8374-4B88-8ADE-C046A24706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8763000" y="3116726"/>
            <a:ext cx="312274" cy="31227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E28C328-9EBC-4494-9DD7-6ADDF60587AA}"/>
              </a:ext>
            </a:extLst>
          </p:cNvPr>
          <p:cNvSpPr/>
          <p:nvPr/>
        </p:nvSpPr>
        <p:spPr>
          <a:xfrm>
            <a:off x="7875956" y="2895600"/>
            <a:ext cx="1115644" cy="182372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876" y="0"/>
            <a:ext cx="5894070" cy="6858000"/>
            <a:chOff x="150876" y="0"/>
            <a:chExt cx="589407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4500" y="310895"/>
              <a:ext cx="4325112" cy="5852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14500" y="310895"/>
              <a:ext cx="4325620" cy="585470"/>
            </a:xfrm>
            <a:custGeom>
              <a:avLst/>
              <a:gdLst/>
              <a:ahLst/>
              <a:cxnLst/>
              <a:rect l="l" t="t" r="r" b="b"/>
              <a:pathLst>
                <a:path w="4325620" h="585469">
                  <a:moveTo>
                    <a:pt x="0" y="292607"/>
                  </a:moveTo>
                  <a:lnTo>
                    <a:pt x="21476" y="251223"/>
                  </a:lnTo>
                  <a:lnTo>
                    <a:pt x="64649" y="221331"/>
                  </a:lnTo>
                  <a:lnTo>
                    <a:pt x="105634" y="202042"/>
                  </a:lnTo>
                  <a:lnTo>
                    <a:pt x="155954" y="183322"/>
                  </a:lnTo>
                  <a:lnTo>
                    <a:pt x="215243" y="165220"/>
                  </a:lnTo>
                  <a:lnTo>
                    <a:pt x="283134" y="147786"/>
                  </a:lnTo>
                  <a:lnTo>
                    <a:pt x="359263" y="131070"/>
                  </a:lnTo>
                  <a:lnTo>
                    <a:pt x="400302" y="122997"/>
                  </a:lnTo>
                  <a:lnTo>
                    <a:pt x="443263" y="115121"/>
                  </a:lnTo>
                  <a:lnTo>
                    <a:pt x="488100" y="107450"/>
                  </a:lnTo>
                  <a:lnTo>
                    <a:pt x="534768" y="99990"/>
                  </a:lnTo>
                  <a:lnTo>
                    <a:pt x="583221" y="92746"/>
                  </a:lnTo>
                  <a:lnTo>
                    <a:pt x="633412" y="85725"/>
                  </a:lnTo>
                  <a:lnTo>
                    <a:pt x="685297" y="78932"/>
                  </a:lnTo>
                  <a:lnTo>
                    <a:pt x="738829" y="72375"/>
                  </a:lnTo>
                  <a:lnTo>
                    <a:pt x="793963" y="66060"/>
                  </a:lnTo>
                  <a:lnTo>
                    <a:pt x="850653" y="59992"/>
                  </a:lnTo>
                  <a:lnTo>
                    <a:pt x="908853" y="54178"/>
                  </a:lnTo>
                  <a:lnTo>
                    <a:pt x="968518" y="48624"/>
                  </a:lnTo>
                  <a:lnTo>
                    <a:pt x="1029601" y="43336"/>
                  </a:lnTo>
                  <a:lnTo>
                    <a:pt x="1092058" y="38321"/>
                  </a:lnTo>
                  <a:lnTo>
                    <a:pt x="1155842" y="33584"/>
                  </a:lnTo>
                  <a:lnTo>
                    <a:pt x="1220907" y="29133"/>
                  </a:lnTo>
                  <a:lnTo>
                    <a:pt x="1287208" y="24972"/>
                  </a:lnTo>
                  <a:lnTo>
                    <a:pt x="1354699" y="21108"/>
                  </a:lnTo>
                  <a:lnTo>
                    <a:pt x="1423334" y="17548"/>
                  </a:lnTo>
                  <a:lnTo>
                    <a:pt x="1493068" y="14297"/>
                  </a:lnTo>
                  <a:lnTo>
                    <a:pt x="1563854" y="11363"/>
                  </a:lnTo>
                  <a:lnTo>
                    <a:pt x="1635648" y="8750"/>
                  </a:lnTo>
                  <a:lnTo>
                    <a:pt x="1708403" y="6466"/>
                  </a:lnTo>
                  <a:lnTo>
                    <a:pt x="1782073" y="4516"/>
                  </a:lnTo>
                  <a:lnTo>
                    <a:pt x="1856613" y="2906"/>
                  </a:lnTo>
                  <a:lnTo>
                    <a:pt x="1931977" y="1644"/>
                  </a:lnTo>
                  <a:lnTo>
                    <a:pt x="2008119" y="735"/>
                  </a:lnTo>
                  <a:lnTo>
                    <a:pt x="2084994" y="184"/>
                  </a:lnTo>
                  <a:lnTo>
                    <a:pt x="2162555" y="0"/>
                  </a:lnTo>
                  <a:lnTo>
                    <a:pt x="2240117" y="184"/>
                  </a:lnTo>
                  <a:lnTo>
                    <a:pt x="2316992" y="735"/>
                  </a:lnTo>
                  <a:lnTo>
                    <a:pt x="2393134" y="1644"/>
                  </a:lnTo>
                  <a:lnTo>
                    <a:pt x="2468498" y="2906"/>
                  </a:lnTo>
                  <a:lnTo>
                    <a:pt x="2543038" y="4516"/>
                  </a:lnTo>
                  <a:lnTo>
                    <a:pt x="2616708" y="6466"/>
                  </a:lnTo>
                  <a:lnTo>
                    <a:pt x="2689463" y="8750"/>
                  </a:lnTo>
                  <a:lnTo>
                    <a:pt x="2761257" y="11363"/>
                  </a:lnTo>
                  <a:lnTo>
                    <a:pt x="2832043" y="14297"/>
                  </a:lnTo>
                  <a:lnTo>
                    <a:pt x="2901777" y="17548"/>
                  </a:lnTo>
                  <a:lnTo>
                    <a:pt x="2970412" y="21108"/>
                  </a:lnTo>
                  <a:lnTo>
                    <a:pt x="3037903" y="24972"/>
                  </a:lnTo>
                  <a:lnTo>
                    <a:pt x="3104204" y="29133"/>
                  </a:lnTo>
                  <a:lnTo>
                    <a:pt x="3169269" y="33584"/>
                  </a:lnTo>
                  <a:lnTo>
                    <a:pt x="3233053" y="38321"/>
                  </a:lnTo>
                  <a:lnTo>
                    <a:pt x="3295510" y="43336"/>
                  </a:lnTo>
                  <a:lnTo>
                    <a:pt x="3356593" y="48624"/>
                  </a:lnTo>
                  <a:lnTo>
                    <a:pt x="3416258" y="54178"/>
                  </a:lnTo>
                  <a:lnTo>
                    <a:pt x="3474458" y="59992"/>
                  </a:lnTo>
                  <a:lnTo>
                    <a:pt x="3531148" y="66060"/>
                  </a:lnTo>
                  <a:lnTo>
                    <a:pt x="3586282" y="72375"/>
                  </a:lnTo>
                  <a:lnTo>
                    <a:pt x="3639814" y="78932"/>
                  </a:lnTo>
                  <a:lnTo>
                    <a:pt x="3691699" y="85725"/>
                  </a:lnTo>
                  <a:lnTo>
                    <a:pt x="3741890" y="92746"/>
                  </a:lnTo>
                  <a:lnTo>
                    <a:pt x="3790343" y="99990"/>
                  </a:lnTo>
                  <a:lnTo>
                    <a:pt x="3837011" y="107450"/>
                  </a:lnTo>
                  <a:lnTo>
                    <a:pt x="3881848" y="115121"/>
                  </a:lnTo>
                  <a:lnTo>
                    <a:pt x="3924809" y="122997"/>
                  </a:lnTo>
                  <a:lnTo>
                    <a:pt x="3965848" y="131070"/>
                  </a:lnTo>
                  <a:lnTo>
                    <a:pt x="4004919" y="139335"/>
                  </a:lnTo>
                  <a:lnTo>
                    <a:pt x="4076975" y="156416"/>
                  </a:lnTo>
                  <a:lnTo>
                    <a:pt x="4140611" y="174190"/>
                  </a:lnTo>
                  <a:lnTo>
                    <a:pt x="4195461" y="192607"/>
                  </a:lnTo>
                  <a:lnTo>
                    <a:pt x="4241159" y="211618"/>
                  </a:lnTo>
                  <a:lnTo>
                    <a:pt x="4277339" y="231174"/>
                  </a:lnTo>
                  <a:lnTo>
                    <a:pt x="4312963" y="261418"/>
                  </a:lnTo>
                  <a:lnTo>
                    <a:pt x="4325112" y="292607"/>
                  </a:lnTo>
                  <a:lnTo>
                    <a:pt x="4323746" y="303099"/>
                  </a:lnTo>
                  <a:lnTo>
                    <a:pt x="4291746" y="344075"/>
                  </a:lnTo>
                  <a:lnTo>
                    <a:pt x="4241159" y="373597"/>
                  </a:lnTo>
                  <a:lnTo>
                    <a:pt x="4195461" y="392608"/>
                  </a:lnTo>
                  <a:lnTo>
                    <a:pt x="4140611" y="411025"/>
                  </a:lnTo>
                  <a:lnTo>
                    <a:pt x="4076975" y="428799"/>
                  </a:lnTo>
                  <a:lnTo>
                    <a:pt x="4004919" y="445880"/>
                  </a:lnTo>
                  <a:lnTo>
                    <a:pt x="3965848" y="454145"/>
                  </a:lnTo>
                  <a:lnTo>
                    <a:pt x="3924809" y="462218"/>
                  </a:lnTo>
                  <a:lnTo>
                    <a:pt x="3881848" y="470094"/>
                  </a:lnTo>
                  <a:lnTo>
                    <a:pt x="3837011" y="477765"/>
                  </a:lnTo>
                  <a:lnTo>
                    <a:pt x="3790343" y="485225"/>
                  </a:lnTo>
                  <a:lnTo>
                    <a:pt x="3741890" y="492469"/>
                  </a:lnTo>
                  <a:lnTo>
                    <a:pt x="3691699" y="499490"/>
                  </a:lnTo>
                  <a:lnTo>
                    <a:pt x="3639814" y="506283"/>
                  </a:lnTo>
                  <a:lnTo>
                    <a:pt x="3586282" y="512840"/>
                  </a:lnTo>
                  <a:lnTo>
                    <a:pt x="3531148" y="519155"/>
                  </a:lnTo>
                  <a:lnTo>
                    <a:pt x="3474458" y="525223"/>
                  </a:lnTo>
                  <a:lnTo>
                    <a:pt x="3416258" y="531037"/>
                  </a:lnTo>
                  <a:lnTo>
                    <a:pt x="3356593" y="536591"/>
                  </a:lnTo>
                  <a:lnTo>
                    <a:pt x="3295510" y="541879"/>
                  </a:lnTo>
                  <a:lnTo>
                    <a:pt x="3233053" y="546894"/>
                  </a:lnTo>
                  <a:lnTo>
                    <a:pt x="3169269" y="551631"/>
                  </a:lnTo>
                  <a:lnTo>
                    <a:pt x="3104204" y="556082"/>
                  </a:lnTo>
                  <a:lnTo>
                    <a:pt x="3037903" y="560243"/>
                  </a:lnTo>
                  <a:lnTo>
                    <a:pt x="2970412" y="564107"/>
                  </a:lnTo>
                  <a:lnTo>
                    <a:pt x="2901777" y="567667"/>
                  </a:lnTo>
                  <a:lnTo>
                    <a:pt x="2832043" y="570918"/>
                  </a:lnTo>
                  <a:lnTo>
                    <a:pt x="2761257" y="573852"/>
                  </a:lnTo>
                  <a:lnTo>
                    <a:pt x="2689463" y="576465"/>
                  </a:lnTo>
                  <a:lnTo>
                    <a:pt x="2616708" y="578749"/>
                  </a:lnTo>
                  <a:lnTo>
                    <a:pt x="2543038" y="580699"/>
                  </a:lnTo>
                  <a:lnTo>
                    <a:pt x="2468498" y="582309"/>
                  </a:lnTo>
                  <a:lnTo>
                    <a:pt x="2393134" y="583571"/>
                  </a:lnTo>
                  <a:lnTo>
                    <a:pt x="2316992" y="584480"/>
                  </a:lnTo>
                  <a:lnTo>
                    <a:pt x="2240117" y="585031"/>
                  </a:lnTo>
                  <a:lnTo>
                    <a:pt x="2162555" y="585215"/>
                  </a:lnTo>
                  <a:lnTo>
                    <a:pt x="2084994" y="585031"/>
                  </a:lnTo>
                  <a:lnTo>
                    <a:pt x="2008119" y="584480"/>
                  </a:lnTo>
                  <a:lnTo>
                    <a:pt x="1931977" y="583571"/>
                  </a:lnTo>
                  <a:lnTo>
                    <a:pt x="1856613" y="582309"/>
                  </a:lnTo>
                  <a:lnTo>
                    <a:pt x="1782073" y="580699"/>
                  </a:lnTo>
                  <a:lnTo>
                    <a:pt x="1708403" y="578749"/>
                  </a:lnTo>
                  <a:lnTo>
                    <a:pt x="1635648" y="576465"/>
                  </a:lnTo>
                  <a:lnTo>
                    <a:pt x="1563854" y="573852"/>
                  </a:lnTo>
                  <a:lnTo>
                    <a:pt x="1493068" y="570918"/>
                  </a:lnTo>
                  <a:lnTo>
                    <a:pt x="1423334" y="567667"/>
                  </a:lnTo>
                  <a:lnTo>
                    <a:pt x="1354699" y="564107"/>
                  </a:lnTo>
                  <a:lnTo>
                    <a:pt x="1287208" y="560243"/>
                  </a:lnTo>
                  <a:lnTo>
                    <a:pt x="1220907" y="556082"/>
                  </a:lnTo>
                  <a:lnTo>
                    <a:pt x="1155842" y="551631"/>
                  </a:lnTo>
                  <a:lnTo>
                    <a:pt x="1092058" y="546894"/>
                  </a:lnTo>
                  <a:lnTo>
                    <a:pt x="1029601" y="541879"/>
                  </a:lnTo>
                  <a:lnTo>
                    <a:pt x="968518" y="536591"/>
                  </a:lnTo>
                  <a:lnTo>
                    <a:pt x="908853" y="531037"/>
                  </a:lnTo>
                  <a:lnTo>
                    <a:pt x="850653" y="525223"/>
                  </a:lnTo>
                  <a:lnTo>
                    <a:pt x="793963" y="519155"/>
                  </a:lnTo>
                  <a:lnTo>
                    <a:pt x="738829" y="512840"/>
                  </a:lnTo>
                  <a:lnTo>
                    <a:pt x="685297" y="506283"/>
                  </a:lnTo>
                  <a:lnTo>
                    <a:pt x="633412" y="499490"/>
                  </a:lnTo>
                  <a:lnTo>
                    <a:pt x="583221" y="492469"/>
                  </a:lnTo>
                  <a:lnTo>
                    <a:pt x="534768" y="485225"/>
                  </a:lnTo>
                  <a:lnTo>
                    <a:pt x="488100" y="477765"/>
                  </a:lnTo>
                  <a:lnTo>
                    <a:pt x="443263" y="470094"/>
                  </a:lnTo>
                  <a:lnTo>
                    <a:pt x="400302" y="462218"/>
                  </a:lnTo>
                  <a:lnTo>
                    <a:pt x="359263" y="454145"/>
                  </a:lnTo>
                  <a:lnTo>
                    <a:pt x="320192" y="445880"/>
                  </a:lnTo>
                  <a:lnTo>
                    <a:pt x="248136" y="428799"/>
                  </a:lnTo>
                  <a:lnTo>
                    <a:pt x="184500" y="411025"/>
                  </a:lnTo>
                  <a:lnTo>
                    <a:pt x="129650" y="392608"/>
                  </a:lnTo>
                  <a:lnTo>
                    <a:pt x="83952" y="373597"/>
                  </a:lnTo>
                  <a:lnTo>
                    <a:pt x="47772" y="354041"/>
                  </a:lnTo>
                  <a:lnTo>
                    <a:pt x="12148" y="323797"/>
                  </a:lnTo>
                  <a:lnTo>
                    <a:pt x="0" y="292607"/>
                  </a:lnTo>
                  <a:close/>
                </a:path>
              </a:pathLst>
            </a:custGeom>
            <a:ln w="9144">
              <a:solidFill>
                <a:srgbClr val="C0DE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857755" y="1019555"/>
            <a:ext cx="9598660" cy="5252085"/>
          </a:xfrm>
          <a:custGeom>
            <a:avLst/>
            <a:gdLst/>
            <a:ahLst/>
            <a:cxnLst/>
            <a:rect l="l" t="t" r="r" b="b"/>
            <a:pathLst>
              <a:path w="9598660" h="5252085">
                <a:moveTo>
                  <a:pt x="0" y="5251704"/>
                </a:moveTo>
                <a:lnTo>
                  <a:pt x="9598152" y="5251704"/>
                </a:lnTo>
                <a:lnTo>
                  <a:pt x="9598152" y="0"/>
                </a:lnTo>
                <a:lnTo>
                  <a:pt x="0" y="0"/>
                </a:lnTo>
                <a:lnTo>
                  <a:pt x="0" y="5251704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4E490D53-B05A-4DA1-9096-83A6C14DEB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38012" y="395282"/>
            <a:ext cx="247808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400" spc="-5" dirty="0">
                <a:solidFill>
                  <a:srgbClr val="000000"/>
                </a:solidFill>
              </a:rPr>
              <a:t>Select Title option</a:t>
            </a:r>
            <a:endParaRPr sz="2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33A265D-0F8D-4E96-A829-F731D7E9FC18}"/>
              </a:ext>
            </a:extLst>
          </p:cNvPr>
          <p:cNvCxnSpPr>
            <a:cxnSpLocks/>
          </p:cNvCxnSpPr>
          <p:nvPr/>
        </p:nvCxnSpPr>
        <p:spPr>
          <a:xfrm flipV="1">
            <a:off x="7255789" y="3124201"/>
            <a:ext cx="669011" cy="3809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A460252-7EC6-4546-829E-2EB9403074EB}"/>
              </a:ext>
            </a:extLst>
          </p:cNvPr>
          <p:cNvSpPr/>
          <p:nvPr/>
        </p:nvSpPr>
        <p:spPr>
          <a:xfrm>
            <a:off x="8001000" y="2878699"/>
            <a:ext cx="533219" cy="25554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object 10" descr="3&#10;&#10;">
            <a:extLst>
              <a:ext uri="{FF2B5EF4-FFF2-40B4-BE49-F238E27FC236}">
                <a16:creationId xmlns:a16="http://schemas.microsoft.com/office/drawing/2014/main" id="{799BEED3-EDBD-4581-97B3-3FF6A5DC247D}"/>
              </a:ext>
            </a:extLst>
          </p:cNvPr>
          <p:cNvPicPr/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0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6629" y="3429000"/>
            <a:ext cx="558571" cy="561606"/>
          </a:xfrm>
          <a:prstGeom prst="rect">
            <a:avLst/>
          </a:prstGeom>
        </p:spPr>
      </p:pic>
      <p:sp>
        <p:nvSpPr>
          <p:cNvPr id="18" name="object 11">
            <a:extLst>
              <a:ext uri="{FF2B5EF4-FFF2-40B4-BE49-F238E27FC236}">
                <a16:creationId xmlns:a16="http://schemas.microsoft.com/office/drawing/2014/main" id="{644A1599-AE7D-4751-B4A7-E22CB2A3A08D}"/>
              </a:ext>
            </a:extLst>
          </p:cNvPr>
          <p:cNvSpPr txBox="1"/>
          <p:nvPr/>
        </p:nvSpPr>
        <p:spPr>
          <a:xfrm>
            <a:off x="6946900" y="342900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b="1" dirty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endParaRPr sz="1800" dirty="0">
              <a:latin typeface="Corbel"/>
              <a:cs typeface="Corbel"/>
            </a:endParaRPr>
          </a:p>
        </p:txBody>
      </p:sp>
      <p:pic>
        <p:nvPicPr>
          <p:cNvPr id="11" name="Graphic 10" descr="Right pointing backhand index">
            <a:extLst>
              <a:ext uri="{FF2B5EF4-FFF2-40B4-BE49-F238E27FC236}">
                <a16:creationId xmlns:a16="http://schemas.microsoft.com/office/drawing/2014/main" id="{478235D6-76C7-400E-B2E6-29861B57BE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7924800" y="3048001"/>
            <a:ext cx="283885" cy="2838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200</Words>
  <Application>Microsoft Office PowerPoint</Application>
  <PresentationFormat>Widescreen</PresentationFormat>
  <Paragraphs>51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Roboto</vt:lpstr>
      <vt:lpstr>Segoe Print</vt:lpstr>
      <vt:lpstr>Times New Roman</vt:lpstr>
      <vt:lpstr>Office Theme</vt:lpstr>
      <vt:lpstr>How to search books OPAC Guide</vt:lpstr>
      <vt:lpstr>PowerPoint Presentation</vt:lpstr>
      <vt:lpstr>PowerPoint Presentation</vt:lpstr>
      <vt:lpstr> Demonstration for Users</vt:lpstr>
      <vt:lpstr>PowerPoint Presentation</vt:lpstr>
      <vt:lpstr>Login page</vt:lpstr>
      <vt:lpstr>Login as Guest</vt:lpstr>
      <vt:lpstr>Search screen</vt:lpstr>
      <vt:lpstr>Select Title option</vt:lpstr>
      <vt:lpstr>Enter your Title/Book name</vt:lpstr>
      <vt:lpstr>Appeared Titles/Search Result</vt:lpstr>
      <vt:lpstr>Click on Preview for details</vt:lpstr>
      <vt:lpstr>Book Details</vt:lpstr>
      <vt:lpstr>Locate Book on Shelf</vt:lpstr>
      <vt:lpstr>Shelf Area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Circulation kiosk</dc:title>
  <dc:creator>Library-1</dc:creator>
  <cp:lastModifiedBy>Library 1</cp:lastModifiedBy>
  <cp:revision>56</cp:revision>
  <dcterms:created xsi:type="dcterms:W3CDTF">2023-07-18T04:49:28Z</dcterms:created>
  <dcterms:modified xsi:type="dcterms:W3CDTF">2023-07-20T05:50:34Z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2023-07-18T00:00:00Z</vt:filetime>
  </property>
</Properties>
</file>